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17"/>
  </p:notesMasterIdLst>
  <p:sldIdLst>
    <p:sldId id="256" r:id="rId2"/>
    <p:sldId id="269" r:id="rId3"/>
    <p:sldId id="258" r:id="rId4"/>
    <p:sldId id="270" r:id="rId5"/>
    <p:sldId id="271" r:id="rId6"/>
    <p:sldId id="272" r:id="rId7"/>
    <p:sldId id="262" r:id="rId8"/>
    <p:sldId id="261" r:id="rId9"/>
    <p:sldId id="278" r:id="rId10"/>
    <p:sldId id="264" r:id="rId11"/>
    <p:sldId id="268" r:id="rId12"/>
    <p:sldId id="273" r:id="rId13"/>
    <p:sldId id="274" r:id="rId14"/>
    <p:sldId id="277" r:id="rId15"/>
    <p:sldId id="276" r:id="rId1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12DDD-89E5-47C7-B34B-FAB6AE891C93}" v="60" dt="2022-11-15T12:53:08.8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a PASSI" userId="9476543a978b4f9a" providerId="LiveId" clId="{88612DDD-89E5-47C7-B34B-FAB6AE891C93}"/>
    <pc:docChg chg="undo custSel addSld delSld modSld sldOrd">
      <pc:chgData name="Angela PASSI" userId="9476543a978b4f9a" providerId="LiveId" clId="{88612DDD-89E5-47C7-B34B-FAB6AE891C93}" dt="2022-11-15T13:55:13.948" v="1238"/>
      <pc:docMkLst>
        <pc:docMk/>
      </pc:docMkLst>
      <pc:sldChg chg="addSp modSp mod">
        <pc:chgData name="Angela PASSI" userId="9476543a978b4f9a" providerId="LiveId" clId="{88612DDD-89E5-47C7-B34B-FAB6AE891C93}" dt="2022-11-14T05:59:01.476" v="190" actId="571"/>
        <pc:sldMkLst>
          <pc:docMk/>
          <pc:sldMk cId="0" sldId="256"/>
        </pc:sldMkLst>
        <pc:spChg chg="mod">
          <ac:chgData name="Angela PASSI" userId="9476543a978b4f9a" providerId="LiveId" clId="{88612DDD-89E5-47C7-B34B-FAB6AE891C93}" dt="2022-11-13T18:07:52.403" v="5" actId="122"/>
          <ac:spMkLst>
            <pc:docMk/>
            <pc:sldMk cId="0" sldId="256"/>
            <ac:spMk id="54" creationId="{00000000-0000-0000-0000-000000000000}"/>
          </ac:spMkLst>
        </pc:spChg>
        <pc:spChg chg="mod">
          <ac:chgData name="Angela PASSI" userId="9476543a978b4f9a" providerId="LiveId" clId="{88612DDD-89E5-47C7-B34B-FAB6AE891C93}" dt="2022-11-13T18:11:47.145" v="93" actId="20577"/>
          <ac:spMkLst>
            <pc:docMk/>
            <pc:sldMk cId="0" sldId="256"/>
            <ac:spMk id="55" creationId="{00000000-0000-0000-0000-000000000000}"/>
          </ac:spMkLst>
        </pc:spChg>
        <pc:picChg chg="mod">
          <ac:chgData name="Angela PASSI" userId="9476543a978b4f9a" providerId="LiveId" clId="{88612DDD-89E5-47C7-B34B-FAB6AE891C93}" dt="2022-11-13T18:09:55.919" v="64" actId="1076"/>
          <ac:picMkLst>
            <pc:docMk/>
            <pc:sldMk cId="0" sldId="256"/>
            <ac:picMk id="2" creationId="{917C807D-28A7-58D9-1FDF-A79D961B267D}"/>
          </ac:picMkLst>
        </pc:picChg>
        <pc:picChg chg="add mod">
          <ac:chgData name="Angela PASSI" userId="9476543a978b4f9a" providerId="LiveId" clId="{88612DDD-89E5-47C7-B34B-FAB6AE891C93}" dt="2022-11-14T05:59:01.476" v="190" actId="571"/>
          <ac:picMkLst>
            <pc:docMk/>
            <pc:sldMk cId="0" sldId="256"/>
            <ac:picMk id="3" creationId="{538C01A5-9DA4-2D57-26F3-B6C63B3312A1}"/>
          </ac:picMkLst>
        </pc:picChg>
      </pc:sldChg>
      <pc:sldChg chg="del ord modNotes">
        <pc:chgData name="Angela PASSI" userId="9476543a978b4f9a" providerId="LiveId" clId="{88612DDD-89E5-47C7-B34B-FAB6AE891C93}" dt="2022-11-14T18:16:35.473" v="223" actId="2696"/>
        <pc:sldMkLst>
          <pc:docMk/>
          <pc:sldMk cId="0" sldId="257"/>
        </pc:sldMkLst>
      </pc:sldChg>
      <pc:sldChg chg="addSp delSp modSp mod ord modNotes">
        <pc:chgData name="Angela PASSI" userId="9476543a978b4f9a" providerId="LiveId" clId="{88612DDD-89E5-47C7-B34B-FAB6AE891C93}" dt="2022-11-15T13:46:19.130" v="1230" actId="20577"/>
        <pc:sldMkLst>
          <pc:docMk/>
          <pc:sldMk cId="0" sldId="258"/>
        </pc:sldMkLst>
        <pc:spChg chg="del mod">
          <ac:chgData name="Angela PASSI" userId="9476543a978b4f9a" providerId="LiveId" clId="{88612DDD-89E5-47C7-B34B-FAB6AE891C93}" dt="2022-11-14T06:00:48.557" v="199" actId="478"/>
          <ac:spMkLst>
            <pc:docMk/>
            <pc:sldMk cId="0" sldId="258"/>
            <ac:spMk id="72" creationId="{00000000-0000-0000-0000-000000000000}"/>
          </ac:spMkLst>
        </pc:spChg>
        <pc:spChg chg="mod">
          <ac:chgData name="Angela PASSI" userId="9476543a978b4f9a" providerId="LiveId" clId="{88612DDD-89E5-47C7-B34B-FAB6AE891C93}" dt="2022-11-15T13:46:19.130" v="1230" actId="20577"/>
          <ac:spMkLst>
            <pc:docMk/>
            <pc:sldMk cId="0" sldId="258"/>
            <ac:spMk id="73" creationId="{00000000-0000-0000-0000-000000000000}"/>
          </ac:spMkLst>
        </pc:spChg>
        <pc:picChg chg="add del mod">
          <ac:chgData name="Angela PASSI" userId="9476543a978b4f9a" providerId="LiveId" clId="{88612DDD-89E5-47C7-B34B-FAB6AE891C93}" dt="2022-11-14T22:11:27.794" v="229" actId="478"/>
          <ac:picMkLst>
            <pc:docMk/>
            <pc:sldMk cId="0" sldId="258"/>
            <ac:picMk id="2" creationId="{0E993BB1-48AF-E11A-9824-F2B894FEAA4F}"/>
          </ac:picMkLst>
        </pc:picChg>
        <pc:picChg chg="add mod">
          <ac:chgData name="Angela PASSI" userId="9476543a978b4f9a" providerId="LiveId" clId="{88612DDD-89E5-47C7-B34B-FAB6AE891C93}" dt="2022-11-14T06:00:37.789" v="196" actId="1076"/>
          <ac:picMkLst>
            <pc:docMk/>
            <pc:sldMk cId="0" sldId="258"/>
            <ac:picMk id="3" creationId="{DEB87043-8E6B-B484-C699-61975217D9D4}"/>
          </ac:picMkLst>
        </pc:picChg>
        <pc:picChg chg="add del mod">
          <ac:chgData name="Angela PASSI" userId="9476543a978b4f9a" providerId="LiveId" clId="{88612DDD-89E5-47C7-B34B-FAB6AE891C93}" dt="2022-11-14T22:11:32.341" v="231" actId="478"/>
          <ac:picMkLst>
            <pc:docMk/>
            <pc:sldMk cId="0" sldId="258"/>
            <ac:picMk id="4" creationId="{0BAB633F-C97A-3FB2-B4AF-E668D4C77837}"/>
          </ac:picMkLst>
        </pc:picChg>
      </pc:sldChg>
      <pc:sldChg chg="del ord modNotes">
        <pc:chgData name="Angela PASSI" userId="9476543a978b4f9a" providerId="LiveId" clId="{88612DDD-89E5-47C7-B34B-FAB6AE891C93}" dt="2022-11-14T05:49:52.921" v="186" actId="2696"/>
        <pc:sldMkLst>
          <pc:docMk/>
          <pc:sldMk cId="0" sldId="259"/>
        </pc:sldMkLst>
      </pc:sldChg>
      <pc:sldChg chg="modSp del mod">
        <pc:chgData name="Angela PASSI" userId="9476543a978b4f9a" providerId="LiveId" clId="{88612DDD-89E5-47C7-B34B-FAB6AE891C93}" dt="2022-11-14T18:16:43.085" v="224" actId="2696"/>
        <pc:sldMkLst>
          <pc:docMk/>
          <pc:sldMk cId="0" sldId="260"/>
        </pc:sldMkLst>
        <pc:spChg chg="mod">
          <ac:chgData name="Angela PASSI" userId="9476543a978b4f9a" providerId="LiveId" clId="{88612DDD-89E5-47C7-B34B-FAB6AE891C93}" dt="2022-11-13T18:07:45.246" v="1" actId="27636"/>
          <ac:spMkLst>
            <pc:docMk/>
            <pc:sldMk cId="0" sldId="260"/>
            <ac:spMk id="89" creationId="{00000000-0000-0000-0000-000000000000}"/>
          </ac:spMkLst>
        </pc:spChg>
      </pc:sldChg>
      <pc:sldChg chg="addSp delSp modSp mod ord">
        <pc:chgData name="Angela PASSI" userId="9476543a978b4f9a" providerId="LiveId" clId="{88612DDD-89E5-47C7-B34B-FAB6AE891C93}" dt="2022-11-15T07:09:46.243" v="1184" actId="478"/>
        <pc:sldMkLst>
          <pc:docMk/>
          <pc:sldMk cId="0" sldId="261"/>
        </pc:sldMkLst>
        <pc:spChg chg="del mod">
          <ac:chgData name="Angela PASSI" userId="9476543a978b4f9a" providerId="LiveId" clId="{88612DDD-89E5-47C7-B34B-FAB6AE891C93}" dt="2022-11-15T07:09:46.243" v="1184" actId="478"/>
          <ac:spMkLst>
            <pc:docMk/>
            <pc:sldMk cId="0" sldId="261"/>
            <ac:spMk id="96" creationId="{00000000-0000-0000-0000-000000000000}"/>
          </ac:spMkLst>
        </pc:spChg>
        <pc:spChg chg="add del mod">
          <ac:chgData name="Angela PASSI" userId="9476543a978b4f9a" providerId="LiveId" clId="{88612DDD-89E5-47C7-B34B-FAB6AE891C93}" dt="2022-11-15T05:30:49.271" v="263" actId="20577"/>
          <ac:spMkLst>
            <pc:docMk/>
            <pc:sldMk cId="0" sldId="261"/>
            <ac:spMk id="97" creationId="{00000000-0000-0000-0000-000000000000}"/>
          </ac:spMkLst>
        </pc:spChg>
        <pc:graphicFrameChg chg="add del">
          <ac:chgData name="Angela PASSI" userId="9476543a978b4f9a" providerId="LiveId" clId="{88612DDD-89E5-47C7-B34B-FAB6AE891C93}" dt="2022-11-14T06:02:44.222" v="214" actId="26606"/>
          <ac:graphicFrameMkLst>
            <pc:docMk/>
            <pc:sldMk cId="0" sldId="261"/>
            <ac:graphicFrameMk id="101" creationId="{143B20E1-8F80-0639-01E5-558D348B8D60}"/>
          </ac:graphicFrameMkLst>
        </pc:graphicFrameChg>
        <pc:graphicFrameChg chg="add del">
          <ac:chgData name="Angela PASSI" userId="9476543a978b4f9a" providerId="LiveId" clId="{88612DDD-89E5-47C7-B34B-FAB6AE891C93}" dt="2022-11-14T06:02:50.784" v="216" actId="26606"/>
          <ac:graphicFrameMkLst>
            <pc:docMk/>
            <pc:sldMk cId="0" sldId="261"/>
            <ac:graphicFrameMk id="103" creationId="{0FF3CA6C-0446-2424-83EF-5E2F36B02DF5}"/>
          </ac:graphicFrameMkLst>
        </pc:graphicFrameChg>
        <pc:graphicFrameChg chg="add del">
          <ac:chgData name="Angela PASSI" userId="9476543a978b4f9a" providerId="LiveId" clId="{88612DDD-89E5-47C7-B34B-FAB6AE891C93}" dt="2022-11-14T06:03:06.036" v="218" actId="26606"/>
          <ac:graphicFrameMkLst>
            <pc:docMk/>
            <pc:sldMk cId="0" sldId="261"/>
            <ac:graphicFrameMk id="105" creationId="{6C04ADA4-6C6B-A06C-09DA-17248869E99E}"/>
          </ac:graphicFrameMkLst>
        </pc:graphicFrameChg>
        <pc:picChg chg="add mod">
          <ac:chgData name="Angela PASSI" userId="9476543a978b4f9a" providerId="LiveId" clId="{88612DDD-89E5-47C7-B34B-FAB6AE891C93}" dt="2022-11-15T06:33:04.646" v="931" actId="1076"/>
          <ac:picMkLst>
            <pc:docMk/>
            <pc:sldMk cId="0" sldId="261"/>
            <ac:picMk id="2" creationId="{3D0336A4-A082-64C4-F233-4CC830225DD3}"/>
          </ac:picMkLst>
        </pc:picChg>
      </pc:sldChg>
      <pc:sldChg chg="addSp modSp mod ord modNotes">
        <pc:chgData name="Angela PASSI" userId="9476543a978b4f9a" providerId="LiveId" clId="{88612DDD-89E5-47C7-B34B-FAB6AE891C93}" dt="2022-11-15T07:08:59.215" v="1176" actId="1076"/>
        <pc:sldMkLst>
          <pc:docMk/>
          <pc:sldMk cId="0" sldId="262"/>
        </pc:sldMkLst>
        <pc:picChg chg="add mod">
          <ac:chgData name="Angela PASSI" userId="9476543a978b4f9a" providerId="LiveId" clId="{88612DDD-89E5-47C7-B34B-FAB6AE891C93}" dt="2022-11-15T07:08:59.215" v="1176" actId="1076"/>
          <ac:picMkLst>
            <pc:docMk/>
            <pc:sldMk cId="0" sldId="262"/>
            <ac:picMk id="2" creationId="{94D68774-EF1F-25B6-006F-5906EEE840CA}"/>
          </ac:picMkLst>
        </pc:picChg>
      </pc:sldChg>
      <pc:sldChg chg="del ord modNotes">
        <pc:chgData name="Angela PASSI" userId="9476543a978b4f9a" providerId="LiveId" clId="{88612DDD-89E5-47C7-B34B-FAB6AE891C93}" dt="2022-11-14T06:04:23.560" v="222" actId="2696"/>
        <pc:sldMkLst>
          <pc:docMk/>
          <pc:sldMk cId="0" sldId="263"/>
        </pc:sldMkLst>
      </pc:sldChg>
      <pc:sldChg chg="addSp modSp mod modNotes">
        <pc:chgData name="Angela PASSI" userId="9476543a978b4f9a" providerId="LiveId" clId="{88612DDD-89E5-47C7-B34B-FAB6AE891C93}" dt="2022-11-15T06:33:11.475" v="933" actId="1076"/>
        <pc:sldMkLst>
          <pc:docMk/>
          <pc:sldMk cId="0" sldId="264"/>
        </pc:sldMkLst>
        <pc:spChg chg="add mod">
          <ac:chgData name="Angela PASSI" userId="9476543a978b4f9a" providerId="LiveId" clId="{88612DDD-89E5-47C7-B34B-FAB6AE891C93}" dt="2022-11-15T05:33:14.344" v="276" actId="20577"/>
          <ac:spMkLst>
            <pc:docMk/>
            <pc:sldMk cId="0" sldId="264"/>
            <ac:spMk id="3" creationId="{D2092247-4771-5768-6181-A0D7CA5777B8}"/>
          </ac:spMkLst>
        </pc:spChg>
        <pc:spChg chg="mod">
          <ac:chgData name="Angela PASSI" userId="9476543a978b4f9a" providerId="LiveId" clId="{88612DDD-89E5-47C7-B34B-FAB6AE891C93}" dt="2022-11-15T05:11:12.937" v="243" actId="20577"/>
          <ac:spMkLst>
            <pc:docMk/>
            <pc:sldMk cId="0" sldId="264"/>
            <ac:spMk id="122" creationId="{00000000-0000-0000-0000-000000000000}"/>
          </ac:spMkLst>
        </pc:spChg>
        <pc:spChg chg="mod">
          <ac:chgData name="Angela PASSI" userId="9476543a978b4f9a" providerId="LiveId" clId="{88612DDD-89E5-47C7-B34B-FAB6AE891C93}" dt="2022-11-15T05:32:02.668" v="268" actId="20577"/>
          <ac:spMkLst>
            <pc:docMk/>
            <pc:sldMk cId="0" sldId="264"/>
            <ac:spMk id="123" creationId="{00000000-0000-0000-0000-000000000000}"/>
          </ac:spMkLst>
        </pc:spChg>
        <pc:picChg chg="add mod">
          <ac:chgData name="Angela PASSI" userId="9476543a978b4f9a" providerId="LiveId" clId="{88612DDD-89E5-47C7-B34B-FAB6AE891C93}" dt="2022-11-15T06:33:11.475" v="933" actId="1076"/>
          <ac:picMkLst>
            <pc:docMk/>
            <pc:sldMk cId="0" sldId="264"/>
            <ac:picMk id="4" creationId="{5CA79C83-BCFA-46D8-B4F1-88BF40CB3FE0}"/>
          </ac:picMkLst>
        </pc:picChg>
      </pc:sldChg>
      <pc:sldChg chg="del modNotes">
        <pc:chgData name="Angela PASSI" userId="9476543a978b4f9a" providerId="LiveId" clId="{88612DDD-89E5-47C7-B34B-FAB6AE891C93}" dt="2022-11-15T05:50:56.940" v="595" actId="2696"/>
        <pc:sldMkLst>
          <pc:docMk/>
          <pc:sldMk cId="0" sldId="265"/>
        </pc:sldMkLst>
      </pc:sldChg>
      <pc:sldChg chg="modSp del mod">
        <pc:chgData name="Angela PASSI" userId="9476543a978b4f9a" providerId="LiveId" clId="{88612DDD-89E5-47C7-B34B-FAB6AE891C93}" dt="2022-11-14T05:49:42.874" v="185" actId="2696"/>
        <pc:sldMkLst>
          <pc:docMk/>
          <pc:sldMk cId="0" sldId="266"/>
        </pc:sldMkLst>
        <pc:spChg chg="mod">
          <ac:chgData name="Angela PASSI" userId="9476543a978b4f9a" providerId="LiveId" clId="{88612DDD-89E5-47C7-B34B-FAB6AE891C93}" dt="2022-11-13T18:07:45.262" v="3" actId="27636"/>
          <ac:spMkLst>
            <pc:docMk/>
            <pc:sldMk cId="0" sldId="266"/>
            <ac:spMk id="139" creationId="{00000000-0000-0000-0000-000000000000}"/>
          </ac:spMkLst>
        </pc:spChg>
      </pc:sldChg>
      <pc:sldChg chg="del modNotes">
        <pc:chgData name="Angela PASSI" userId="9476543a978b4f9a" providerId="LiveId" clId="{88612DDD-89E5-47C7-B34B-FAB6AE891C93}" dt="2022-11-14T05:58:08.034" v="187" actId="2696"/>
        <pc:sldMkLst>
          <pc:docMk/>
          <pc:sldMk cId="0" sldId="267"/>
        </pc:sldMkLst>
      </pc:sldChg>
      <pc:sldChg chg="addSp delSp modSp mod ord">
        <pc:chgData name="Angela PASSI" userId="9476543a978b4f9a" providerId="LiveId" clId="{88612DDD-89E5-47C7-B34B-FAB6AE891C93}" dt="2022-11-15T12:55:22.777" v="1201" actId="2711"/>
        <pc:sldMkLst>
          <pc:docMk/>
          <pc:sldMk cId="0" sldId="268"/>
        </pc:sldMkLst>
        <pc:spChg chg="mod">
          <ac:chgData name="Angela PASSI" userId="9476543a978b4f9a" providerId="LiveId" clId="{88612DDD-89E5-47C7-B34B-FAB6AE891C93}" dt="2022-11-15T05:58:13.578" v="833" actId="14100"/>
          <ac:spMkLst>
            <pc:docMk/>
            <pc:sldMk cId="0" sldId="268"/>
            <ac:spMk id="154" creationId="{00000000-0000-0000-0000-000000000000}"/>
          </ac:spMkLst>
        </pc:spChg>
        <pc:spChg chg="mod">
          <ac:chgData name="Angela PASSI" userId="9476543a978b4f9a" providerId="LiveId" clId="{88612DDD-89E5-47C7-B34B-FAB6AE891C93}" dt="2022-11-15T12:55:22.777" v="1201" actId="2711"/>
          <ac:spMkLst>
            <pc:docMk/>
            <pc:sldMk cId="0" sldId="268"/>
            <ac:spMk id="155" creationId="{00000000-0000-0000-0000-000000000000}"/>
          </ac:spMkLst>
        </pc:spChg>
        <pc:picChg chg="add del mod">
          <ac:chgData name="Angela PASSI" userId="9476543a978b4f9a" providerId="LiveId" clId="{88612DDD-89E5-47C7-B34B-FAB6AE891C93}" dt="2022-11-15T06:30:40.578" v="910" actId="478"/>
          <ac:picMkLst>
            <pc:docMk/>
            <pc:sldMk cId="0" sldId="268"/>
            <ac:picMk id="2" creationId="{9D8EED41-E49E-9DF3-8C95-3AFA37EC3501}"/>
          </ac:picMkLst>
        </pc:picChg>
        <pc:picChg chg="add mod">
          <ac:chgData name="Angela PASSI" userId="9476543a978b4f9a" providerId="LiveId" clId="{88612DDD-89E5-47C7-B34B-FAB6AE891C93}" dt="2022-11-15T07:09:13.638" v="1180" actId="1076"/>
          <ac:picMkLst>
            <pc:docMk/>
            <pc:sldMk cId="0" sldId="268"/>
            <ac:picMk id="3" creationId="{37F5275C-C811-9A1E-A51F-657CFEB58E7E}"/>
          </ac:picMkLst>
        </pc:picChg>
      </pc:sldChg>
      <pc:sldChg chg="addSp delSp modSp new mod ord">
        <pc:chgData name="Angela PASSI" userId="9476543a978b4f9a" providerId="LiveId" clId="{88612DDD-89E5-47C7-B34B-FAB6AE891C93}" dt="2022-11-15T13:46:34.813" v="1232"/>
        <pc:sldMkLst>
          <pc:docMk/>
          <pc:sldMk cId="2782905673" sldId="269"/>
        </pc:sldMkLst>
        <pc:spChg chg="add mod">
          <ac:chgData name="Angela PASSI" userId="9476543a978b4f9a" providerId="LiveId" clId="{88612DDD-89E5-47C7-B34B-FAB6AE891C93}" dt="2022-11-13T18:14:22.489" v="106" actId="20577"/>
          <ac:spMkLst>
            <pc:docMk/>
            <pc:sldMk cId="2782905673" sldId="269"/>
            <ac:spMk id="3" creationId="{22E03D91-7C2C-F6B1-DD85-012BB0CC81DB}"/>
          </ac:spMkLst>
        </pc:spChg>
        <pc:spChg chg="add del">
          <ac:chgData name="Angela PASSI" userId="9476543a978b4f9a" providerId="LiveId" clId="{88612DDD-89E5-47C7-B34B-FAB6AE891C93}" dt="2022-11-14T22:11:02.166" v="227" actId="22"/>
          <ac:spMkLst>
            <pc:docMk/>
            <pc:sldMk cId="2782905673" sldId="269"/>
            <ac:spMk id="5" creationId="{B6AAD6AC-19BF-EC3B-F970-03D00EF6E3A4}"/>
          </ac:spMkLst>
        </pc:spChg>
        <pc:picChg chg="add mod">
          <ac:chgData name="Angela PASSI" userId="9476543a978b4f9a" providerId="LiveId" clId="{88612DDD-89E5-47C7-B34B-FAB6AE891C93}" dt="2022-11-15T07:11:14.322" v="1194" actId="1076"/>
          <ac:picMkLst>
            <pc:docMk/>
            <pc:sldMk cId="2782905673" sldId="269"/>
            <ac:picMk id="2" creationId="{67BF97EE-7C6D-3BB4-91B4-73B0F263DE2F}"/>
          </ac:picMkLst>
        </pc:picChg>
        <pc:picChg chg="add mod">
          <ac:chgData name="Angela PASSI" userId="9476543a978b4f9a" providerId="LiveId" clId="{88612DDD-89E5-47C7-B34B-FAB6AE891C93}" dt="2022-11-15T07:11:08.671" v="1192" actId="1076"/>
          <ac:picMkLst>
            <pc:docMk/>
            <pc:sldMk cId="2782905673" sldId="269"/>
            <ac:picMk id="4" creationId="{7412EF8D-1979-DA30-1FC3-72E546F3C7BF}"/>
          </ac:picMkLst>
        </pc:picChg>
        <pc:picChg chg="add del mod">
          <ac:chgData name="Angela PASSI" userId="9476543a978b4f9a" providerId="LiveId" clId="{88612DDD-89E5-47C7-B34B-FAB6AE891C93}" dt="2022-11-14T06:01:28.224" v="209" actId="478"/>
          <ac:picMkLst>
            <pc:docMk/>
            <pc:sldMk cId="2782905673" sldId="269"/>
            <ac:picMk id="6" creationId="{4A594A58-EF0B-1B60-4471-C2B2C79D5AF1}"/>
          </ac:picMkLst>
        </pc:picChg>
        <pc:picChg chg="add mod">
          <ac:chgData name="Angela PASSI" userId="9476543a978b4f9a" providerId="LiveId" clId="{88612DDD-89E5-47C7-B34B-FAB6AE891C93}" dt="2022-11-14T22:11:42.983" v="233" actId="1076"/>
          <ac:picMkLst>
            <pc:docMk/>
            <pc:sldMk cId="2782905673" sldId="269"/>
            <ac:picMk id="6" creationId="{8AA3F6E1-DECE-05FE-2E05-DDDA634FA370}"/>
          </ac:picMkLst>
        </pc:picChg>
        <pc:picChg chg="add del mod">
          <ac:chgData name="Angela PASSI" userId="9476543a978b4f9a" providerId="LiveId" clId="{88612DDD-89E5-47C7-B34B-FAB6AE891C93}" dt="2022-11-14T06:01:51.025" v="212"/>
          <ac:picMkLst>
            <pc:docMk/>
            <pc:sldMk cId="2782905673" sldId="269"/>
            <ac:picMk id="8" creationId="{45F6F84C-7F91-32B0-544F-68D124EEEB38}"/>
          </ac:picMkLst>
        </pc:picChg>
      </pc:sldChg>
      <pc:sldChg chg="addSp delSp modSp new mod ord">
        <pc:chgData name="Angela PASSI" userId="9476543a978b4f9a" providerId="LiveId" clId="{88612DDD-89E5-47C7-B34B-FAB6AE891C93}" dt="2022-11-15T07:11:01.150" v="1191" actId="1076"/>
        <pc:sldMkLst>
          <pc:docMk/>
          <pc:sldMk cId="464150637" sldId="270"/>
        </pc:sldMkLst>
        <pc:spChg chg="add mod">
          <ac:chgData name="Angela PASSI" userId="9476543a978b4f9a" providerId="LiveId" clId="{88612DDD-89E5-47C7-B34B-FAB6AE891C93}" dt="2022-11-15T05:13:11.552" v="251" actId="20577"/>
          <ac:spMkLst>
            <pc:docMk/>
            <pc:sldMk cId="464150637" sldId="270"/>
            <ac:spMk id="3" creationId="{C5730EA7-67B3-2CEA-43C4-4BE10E1EC0AA}"/>
          </ac:spMkLst>
        </pc:spChg>
        <pc:spChg chg="add del">
          <ac:chgData name="Angela PASSI" userId="9476543a978b4f9a" providerId="LiveId" clId="{88612DDD-89E5-47C7-B34B-FAB6AE891C93}" dt="2022-11-15T07:08:31.049" v="1172" actId="22"/>
          <ac:spMkLst>
            <pc:docMk/>
            <pc:sldMk cId="464150637" sldId="270"/>
            <ac:spMk id="5" creationId="{A36A02AB-239E-9D0D-B2F2-9B1A4EEF8964}"/>
          </ac:spMkLst>
        </pc:spChg>
        <pc:picChg chg="add mod">
          <ac:chgData name="Angela PASSI" userId="9476543a978b4f9a" providerId="LiveId" clId="{88612DDD-89E5-47C7-B34B-FAB6AE891C93}" dt="2022-11-14T22:12:05" v="235"/>
          <ac:picMkLst>
            <pc:docMk/>
            <pc:sldMk cId="464150637" sldId="270"/>
            <ac:picMk id="2" creationId="{731C08C7-E264-59E3-6701-708CCBCE6336}"/>
          </ac:picMkLst>
        </pc:picChg>
        <pc:picChg chg="add mod">
          <ac:chgData name="Angela PASSI" userId="9476543a978b4f9a" providerId="LiveId" clId="{88612DDD-89E5-47C7-B34B-FAB6AE891C93}" dt="2022-11-15T07:08:45.092" v="1173"/>
          <ac:picMkLst>
            <pc:docMk/>
            <pc:sldMk cId="464150637" sldId="270"/>
            <ac:picMk id="6" creationId="{12A0BF37-5ACE-6B04-CEBE-16E137872AC0}"/>
          </ac:picMkLst>
        </pc:picChg>
        <pc:picChg chg="add mod">
          <ac:chgData name="Angela PASSI" userId="9476543a978b4f9a" providerId="LiveId" clId="{88612DDD-89E5-47C7-B34B-FAB6AE891C93}" dt="2022-11-15T07:11:01.150" v="1191" actId="1076"/>
          <ac:picMkLst>
            <pc:docMk/>
            <pc:sldMk cId="464150637" sldId="270"/>
            <ac:picMk id="7" creationId="{594F72E7-B981-DC0D-33B3-6BCD45676EF2}"/>
          </ac:picMkLst>
        </pc:picChg>
      </pc:sldChg>
      <pc:sldChg chg="addSp delSp modSp new mod ord">
        <pc:chgData name="Angela PASSI" userId="9476543a978b4f9a" providerId="LiveId" clId="{88612DDD-89E5-47C7-B34B-FAB6AE891C93}" dt="2022-11-15T13:51:08.908" v="1234"/>
        <pc:sldMkLst>
          <pc:docMk/>
          <pc:sldMk cId="171932543" sldId="271"/>
        </pc:sldMkLst>
        <pc:spChg chg="del mod">
          <ac:chgData name="Angela PASSI" userId="9476543a978b4f9a" providerId="LiveId" clId="{88612DDD-89E5-47C7-B34B-FAB6AE891C93}" dt="2022-11-15T06:31:19.277" v="914" actId="478"/>
          <ac:spMkLst>
            <pc:docMk/>
            <pc:sldMk cId="171932543" sldId="271"/>
            <ac:spMk id="2" creationId="{E7296D19-2E4D-9054-32FC-18763304C12D}"/>
          </ac:spMkLst>
        </pc:spChg>
        <pc:spChg chg="mod">
          <ac:chgData name="Angela PASSI" userId="9476543a978b4f9a" providerId="LiveId" clId="{88612DDD-89E5-47C7-B34B-FAB6AE891C93}" dt="2022-11-15T13:08:02.802" v="1212" actId="20577"/>
          <ac:spMkLst>
            <pc:docMk/>
            <pc:sldMk cId="171932543" sldId="271"/>
            <ac:spMk id="3" creationId="{B9463919-4F52-D286-E90F-4600264202BA}"/>
          </ac:spMkLst>
        </pc:spChg>
        <pc:spChg chg="add del mod">
          <ac:chgData name="Angela PASSI" userId="9476543a978b4f9a" providerId="LiveId" clId="{88612DDD-89E5-47C7-B34B-FAB6AE891C93}" dt="2022-11-15T06:31:23.764" v="917" actId="478"/>
          <ac:spMkLst>
            <pc:docMk/>
            <pc:sldMk cId="171932543" sldId="271"/>
            <ac:spMk id="5" creationId="{E01C4C84-1C57-7B7D-DB48-A94AF4D3611C}"/>
          </ac:spMkLst>
        </pc:spChg>
        <pc:picChg chg="add mod">
          <ac:chgData name="Angela PASSI" userId="9476543a978b4f9a" providerId="LiveId" clId="{88612DDD-89E5-47C7-B34B-FAB6AE891C93}" dt="2022-11-15T06:32:21.892" v="924" actId="1076"/>
          <ac:picMkLst>
            <pc:docMk/>
            <pc:sldMk cId="171932543" sldId="271"/>
            <ac:picMk id="6" creationId="{5FA49E5B-C28E-235E-5688-D3A488B4320E}"/>
          </ac:picMkLst>
        </pc:picChg>
        <pc:picChg chg="add mod">
          <ac:chgData name="Angela PASSI" userId="9476543a978b4f9a" providerId="LiveId" clId="{88612DDD-89E5-47C7-B34B-FAB6AE891C93}" dt="2022-11-15T06:32:54.207" v="929" actId="1076"/>
          <ac:picMkLst>
            <pc:docMk/>
            <pc:sldMk cId="171932543" sldId="271"/>
            <ac:picMk id="7" creationId="{B9C7179F-CE45-2764-7AC7-613A8105939A}"/>
          </ac:picMkLst>
        </pc:picChg>
        <pc:picChg chg="add mod">
          <ac:chgData name="Angela PASSI" userId="9476543a978b4f9a" providerId="LiveId" clId="{88612DDD-89E5-47C7-B34B-FAB6AE891C93}" dt="2022-11-15T07:08:23.074" v="1170" actId="571"/>
          <ac:picMkLst>
            <pc:docMk/>
            <pc:sldMk cId="171932543" sldId="271"/>
            <ac:picMk id="8" creationId="{CE52960C-B8D5-22F4-F454-78BFB965B1C6}"/>
          </ac:picMkLst>
        </pc:picChg>
        <pc:picChg chg="add mod">
          <ac:chgData name="Angela PASSI" userId="9476543a978b4f9a" providerId="LiveId" clId="{88612DDD-89E5-47C7-B34B-FAB6AE891C93}" dt="2022-11-15T07:10:49.199" v="1189"/>
          <ac:picMkLst>
            <pc:docMk/>
            <pc:sldMk cId="171932543" sldId="271"/>
            <ac:picMk id="9" creationId="{AE8AC384-0EC2-6283-EC4B-24505C64DA5A}"/>
          </ac:picMkLst>
        </pc:picChg>
      </pc:sldChg>
      <pc:sldChg chg="addSp delSp modSp new mod ord setBg">
        <pc:chgData name="Angela PASSI" userId="9476543a978b4f9a" providerId="LiveId" clId="{88612DDD-89E5-47C7-B34B-FAB6AE891C93}" dt="2022-11-15T06:32:46.250" v="927" actId="1076"/>
        <pc:sldMkLst>
          <pc:docMk/>
          <pc:sldMk cId="3008556661" sldId="272"/>
        </pc:sldMkLst>
        <pc:spChg chg="mod">
          <ac:chgData name="Angela PASSI" userId="9476543a978b4f9a" providerId="LiveId" clId="{88612DDD-89E5-47C7-B34B-FAB6AE891C93}" dt="2022-11-14T05:44:06.386" v="166" actId="20577"/>
          <ac:spMkLst>
            <pc:docMk/>
            <pc:sldMk cId="3008556661" sldId="272"/>
            <ac:spMk id="2" creationId="{1DCFC1AE-97E6-3C41-9567-1933F07A88B2}"/>
          </ac:spMkLst>
        </pc:spChg>
        <pc:spChg chg="del">
          <ac:chgData name="Angela PASSI" userId="9476543a978b4f9a" providerId="LiveId" clId="{88612DDD-89E5-47C7-B34B-FAB6AE891C93}" dt="2022-11-13T19:05:49.691" v="128"/>
          <ac:spMkLst>
            <pc:docMk/>
            <pc:sldMk cId="3008556661" sldId="272"/>
            <ac:spMk id="3" creationId="{AFC7B654-270E-6E02-AE8F-73FD9FAF797B}"/>
          </ac:spMkLst>
        </pc:spChg>
        <pc:spChg chg="mod">
          <ac:chgData name="Angela PASSI" userId="9476543a978b4f9a" providerId="LiveId" clId="{88612DDD-89E5-47C7-B34B-FAB6AE891C93}" dt="2022-11-13T19:06:10.356" v="133" actId="26606"/>
          <ac:spMkLst>
            <pc:docMk/>
            <pc:sldMk cId="3008556661" sldId="272"/>
            <ac:spMk id="4" creationId="{961F306F-0AF2-9B3A-AC1B-9DBE9A608538}"/>
          </ac:spMkLst>
        </pc:spChg>
        <pc:spChg chg="add del">
          <ac:chgData name="Angela PASSI" userId="9476543a978b4f9a" providerId="LiveId" clId="{88612DDD-89E5-47C7-B34B-FAB6AE891C93}" dt="2022-11-13T19:06:10.356" v="134" actId="26606"/>
          <ac:spMkLst>
            <pc:docMk/>
            <pc:sldMk cId="3008556661" sldId="272"/>
            <ac:spMk id="39" creationId="{1996130F-9AB5-4DE9-8574-3AF891C5C172}"/>
          </ac:spMkLst>
        </pc:spChg>
        <pc:spChg chg="add del">
          <ac:chgData name="Angela PASSI" userId="9476543a978b4f9a" providerId="LiveId" clId="{88612DDD-89E5-47C7-B34B-FAB6AE891C93}" dt="2022-11-13T19:06:10.356" v="134" actId="26606"/>
          <ac:spMkLst>
            <pc:docMk/>
            <pc:sldMk cId="3008556661" sldId="272"/>
            <ac:spMk id="41" creationId="{7326F4E6-9131-42DA-97B2-0BA8D1E258AD}"/>
          </ac:spMkLst>
        </pc:spChg>
        <pc:spChg chg="add del">
          <ac:chgData name="Angela PASSI" userId="9476543a978b4f9a" providerId="LiveId" clId="{88612DDD-89E5-47C7-B34B-FAB6AE891C93}" dt="2022-11-13T19:06:10.356" v="134" actId="26606"/>
          <ac:spMkLst>
            <pc:docMk/>
            <pc:sldMk cId="3008556661" sldId="272"/>
            <ac:spMk id="43" creationId="{3F4C104D-5F30-4811-9376-566B26E4719A}"/>
          </ac:spMkLst>
        </pc:spChg>
        <pc:spChg chg="add del">
          <ac:chgData name="Angela PASSI" userId="9476543a978b4f9a" providerId="LiveId" clId="{88612DDD-89E5-47C7-B34B-FAB6AE891C93}" dt="2022-11-13T19:06:10.356" v="134" actId="26606"/>
          <ac:spMkLst>
            <pc:docMk/>
            <pc:sldMk cId="3008556661" sldId="272"/>
            <ac:spMk id="45" creationId="{0815E34B-5D02-4E01-A936-E8E1C0AB6F12}"/>
          </ac:spMkLst>
        </pc:spChg>
        <pc:spChg chg="add del">
          <ac:chgData name="Angela PASSI" userId="9476543a978b4f9a" providerId="LiveId" clId="{88612DDD-89E5-47C7-B34B-FAB6AE891C93}" dt="2022-11-13T19:06:10.356" v="134" actId="26606"/>
          <ac:spMkLst>
            <pc:docMk/>
            <pc:sldMk cId="3008556661" sldId="272"/>
            <ac:spMk id="47" creationId="{7DE3414B-B032-4710-A468-D3285E38C5FF}"/>
          </ac:spMkLst>
        </pc:spChg>
        <pc:spChg chg="add del">
          <ac:chgData name="Angela PASSI" userId="9476543a978b4f9a" providerId="LiveId" clId="{88612DDD-89E5-47C7-B34B-FAB6AE891C93}" dt="2022-11-13T19:06:10.356" v="133" actId="26606"/>
          <ac:spMkLst>
            <pc:docMk/>
            <pc:sldMk cId="3008556661" sldId="272"/>
            <ac:spMk id="80" creationId="{DE91395A-2D18-4AF6-A0AC-AAA7189FED11}"/>
          </ac:spMkLst>
        </pc:spChg>
        <pc:spChg chg="add del">
          <ac:chgData name="Angela PASSI" userId="9476543a978b4f9a" providerId="LiveId" clId="{88612DDD-89E5-47C7-B34B-FAB6AE891C93}" dt="2022-11-13T19:06:10.356" v="133" actId="26606"/>
          <ac:spMkLst>
            <pc:docMk/>
            <pc:sldMk cId="3008556661" sldId="272"/>
            <ac:spMk id="82" creationId="{A57352BE-A213-4040-BE8E-D4A925AD9DF8}"/>
          </ac:spMkLst>
        </pc:spChg>
        <pc:spChg chg="add">
          <ac:chgData name="Angela PASSI" userId="9476543a978b4f9a" providerId="LiveId" clId="{88612DDD-89E5-47C7-B34B-FAB6AE891C93}" dt="2022-11-13T19:06:10.356" v="134" actId="26606"/>
          <ac:spMkLst>
            <pc:docMk/>
            <pc:sldMk cId="3008556661" sldId="272"/>
            <ac:spMk id="84" creationId="{3F4C104D-5F30-4811-9376-566B26E4719A}"/>
          </ac:spMkLst>
        </pc:spChg>
        <pc:spChg chg="add">
          <ac:chgData name="Angela PASSI" userId="9476543a978b4f9a" providerId="LiveId" clId="{88612DDD-89E5-47C7-B34B-FAB6AE891C93}" dt="2022-11-13T19:06:10.356" v="134" actId="26606"/>
          <ac:spMkLst>
            <pc:docMk/>
            <pc:sldMk cId="3008556661" sldId="272"/>
            <ac:spMk id="86" creationId="{0815E34B-5D02-4E01-A936-E8E1C0AB6F12}"/>
          </ac:spMkLst>
        </pc:spChg>
        <pc:spChg chg="add">
          <ac:chgData name="Angela PASSI" userId="9476543a978b4f9a" providerId="LiveId" clId="{88612DDD-89E5-47C7-B34B-FAB6AE891C93}" dt="2022-11-13T19:06:10.356" v="134" actId="26606"/>
          <ac:spMkLst>
            <pc:docMk/>
            <pc:sldMk cId="3008556661" sldId="272"/>
            <ac:spMk id="88" creationId="{7DE3414B-B032-4710-A468-D3285E38C5FF}"/>
          </ac:spMkLst>
        </pc:spChg>
        <pc:spChg chg="add">
          <ac:chgData name="Angela PASSI" userId="9476543a978b4f9a" providerId="LiveId" clId="{88612DDD-89E5-47C7-B34B-FAB6AE891C93}" dt="2022-11-13T19:06:10.356" v="134" actId="26606"/>
          <ac:spMkLst>
            <pc:docMk/>
            <pc:sldMk cId="3008556661" sldId="272"/>
            <ac:spMk id="89" creationId="{1996130F-9AB5-4DE9-8574-3AF891C5C172}"/>
          </ac:spMkLst>
        </pc:spChg>
        <pc:spChg chg="add">
          <ac:chgData name="Angela PASSI" userId="9476543a978b4f9a" providerId="LiveId" clId="{88612DDD-89E5-47C7-B34B-FAB6AE891C93}" dt="2022-11-13T19:06:10.356" v="134" actId="26606"/>
          <ac:spMkLst>
            <pc:docMk/>
            <pc:sldMk cId="3008556661" sldId="272"/>
            <ac:spMk id="90" creationId="{7326F4E6-9131-42DA-97B2-0BA8D1E258AD}"/>
          </ac:spMkLst>
        </pc:spChg>
        <pc:grpChg chg="add del">
          <ac:chgData name="Angela PASSI" userId="9476543a978b4f9a" providerId="LiveId" clId="{88612DDD-89E5-47C7-B34B-FAB6AE891C93}" dt="2022-11-13T19:06:10.356" v="134" actId="26606"/>
          <ac:grpSpMkLst>
            <pc:docMk/>
            <pc:sldMk cId="3008556661" sldId="272"/>
            <ac:grpSpMk id="11" creationId="{166BF9EE-F7AC-4FA5-AC7E-001B3A642F75}"/>
          </ac:grpSpMkLst>
        </pc:grpChg>
        <pc:grpChg chg="add del">
          <ac:chgData name="Angela PASSI" userId="9476543a978b4f9a" providerId="LiveId" clId="{88612DDD-89E5-47C7-B34B-FAB6AE891C93}" dt="2022-11-13T19:06:10.356" v="134" actId="26606"/>
          <ac:grpSpMkLst>
            <pc:docMk/>
            <pc:sldMk cId="3008556661" sldId="272"/>
            <ac:grpSpMk id="25" creationId="{E312DBA5-56D8-42B2-BA94-28168C2A6703}"/>
          </ac:grpSpMkLst>
        </pc:grpChg>
        <pc:grpChg chg="add del">
          <ac:chgData name="Angela PASSI" userId="9476543a978b4f9a" providerId="LiveId" clId="{88612DDD-89E5-47C7-B34B-FAB6AE891C93}" dt="2022-11-13T19:06:10.356" v="133" actId="26606"/>
          <ac:grpSpMkLst>
            <pc:docMk/>
            <pc:sldMk cId="3008556661" sldId="272"/>
            <ac:grpSpMk id="52" creationId="{7398C59F-5A18-487B-91D6-B955AACF2E50}"/>
          </ac:grpSpMkLst>
        </pc:grpChg>
        <pc:grpChg chg="add del">
          <ac:chgData name="Angela PASSI" userId="9476543a978b4f9a" providerId="LiveId" clId="{88612DDD-89E5-47C7-B34B-FAB6AE891C93}" dt="2022-11-13T19:06:10.356" v="133" actId="26606"/>
          <ac:grpSpMkLst>
            <pc:docMk/>
            <pc:sldMk cId="3008556661" sldId="272"/>
            <ac:grpSpMk id="66" creationId="{520234FB-542E-4550-9C2F-1B56FD41A1CA}"/>
          </ac:grpSpMkLst>
        </pc:grpChg>
        <pc:grpChg chg="add">
          <ac:chgData name="Angela PASSI" userId="9476543a978b4f9a" providerId="LiveId" clId="{88612DDD-89E5-47C7-B34B-FAB6AE891C93}" dt="2022-11-13T19:06:10.356" v="134" actId="26606"/>
          <ac:grpSpMkLst>
            <pc:docMk/>
            <pc:sldMk cId="3008556661" sldId="272"/>
            <ac:grpSpMk id="85" creationId="{166BF9EE-F7AC-4FA5-AC7E-001B3A642F75}"/>
          </ac:grpSpMkLst>
        </pc:grpChg>
        <pc:grpChg chg="add">
          <ac:chgData name="Angela PASSI" userId="9476543a978b4f9a" providerId="LiveId" clId="{88612DDD-89E5-47C7-B34B-FAB6AE891C93}" dt="2022-11-13T19:06:10.356" v="134" actId="26606"/>
          <ac:grpSpMkLst>
            <pc:docMk/>
            <pc:sldMk cId="3008556661" sldId="272"/>
            <ac:grpSpMk id="87" creationId="{E312DBA5-56D8-42B2-BA94-28168C2A6703}"/>
          </ac:grpSpMkLst>
        </pc:grpChg>
        <pc:picChg chg="add mod">
          <ac:chgData name="Angela PASSI" userId="9476543a978b4f9a" providerId="LiveId" clId="{88612DDD-89E5-47C7-B34B-FAB6AE891C93}" dt="2022-11-14T22:12:12.627" v="236"/>
          <ac:picMkLst>
            <pc:docMk/>
            <pc:sldMk cId="3008556661" sldId="272"/>
            <ac:picMk id="3" creationId="{36246524-12D5-3C66-68E5-52B26016D981}"/>
          </ac:picMkLst>
        </pc:picChg>
        <pc:picChg chg="add mod">
          <ac:chgData name="Angela PASSI" userId="9476543a978b4f9a" providerId="LiveId" clId="{88612DDD-89E5-47C7-B34B-FAB6AE891C93}" dt="2022-11-15T06:32:46.250" v="927" actId="1076"/>
          <ac:picMkLst>
            <pc:docMk/>
            <pc:sldMk cId="3008556661" sldId="272"/>
            <ac:picMk id="5" creationId="{78EA78E6-E313-7657-A8F9-B167D8A2CE90}"/>
          </ac:picMkLst>
        </pc:picChg>
        <pc:picChg chg="add mod ord">
          <ac:chgData name="Angela PASSI" userId="9476543a978b4f9a" providerId="LiveId" clId="{88612DDD-89E5-47C7-B34B-FAB6AE891C93}" dt="2022-11-13T19:06:14.818" v="135" actId="14100"/>
          <ac:picMkLst>
            <pc:docMk/>
            <pc:sldMk cId="3008556661" sldId="272"/>
            <ac:picMk id="6" creationId="{8C48FE70-C21B-94B3-6B8A-9EFB58F98279}"/>
          </ac:picMkLst>
        </pc:picChg>
        <pc:picChg chg="add mod">
          <ac:chgData name="Angela PASSI" userId="9476543a978b4f9a" providerId="LiveId" clId="{88612DDD-89E5-47C7-B34B-FAB6AE891C93}" dt="2022-11-13T19:07:18.379" v="156" actId="962"/>
          <ac:picMkLst>
            <pc:docMk/>
            <pc:sldMk cId="3008556661" sldId="272"/>
            <ac:picMk id="8" creationId="{D8544885-BF40-B64B-4CE3-3F748F7D3177}"/>
          </ac:picMkLst>
        </pc:picChg>
      </pc:sldChg>
      <pc:sldChg chg="addSp delSp modSp new mod">
        <pc:chgData name="Angela PASSI" userId="9476543a978b4f9a" providerId="LiveId" clId="{88612DDD-89E5-47C7-B34B-FAB6AE891C93}" dt="2022-11-15T06:38:35.905" v="1129" actId="27636"/>
        <pc:sldMkLst>
          <pc:docMk/>
          <pc:sldMk cId="3841630649" sldId="273"/>
        </pc:sldMkLst>
        <pc:spChg chg="mod">
          <ac:chgData name="Angela PASSI" userId="9476543a978b4f9a" providerId="LiveId" clId="{88612DDD-89E5-47C7-B34B-FAB6AE891C93}" dt="2022-11-15T06:33:22.794" v="937" actId="27636"/>
          <ac:spMkLst>
            <pc:docMk/>
            <pc:sldMk cId="3841630649" sldId="273"/>
            <ac:spMk id="2" creationId="{D0DB2714-31C6-39C0-EC29-DB7931580CB6}"/>
          </ac:spMkLst>
        </pc:spChg>
        <pc:spChg chg="mod">
          <ac:chgData name="Angela PASSI" userId="9476543a978b4f9a" providerId="LiveId" clId="{88612DDD-89E5-47C7-B34B-FAB6AE891C93}" dt="2022-11-15T06:38:35.905" v="1129" actId="27636"/>
          <ac:spMkLst>
            <pc:docMk/>
            <pc:sldMk cId="3841630649" sldId="273"/>
            <ac:spMk id="3" creationId="{82A0B69F-C0E0-19BC-1A08-8BA45E0D7276}"/>
          </ac:spMkLst>
        </pc:spChg>
        <pc:spChg chg="add del">
          <ac:chgData name="Angela PASSI" userId="9476543a978b4f9a" providerId="LiveId" clId="{88612DDD-89E5-47C7-B34B-FAB6AE891C93}" dt="2022-11-15T06:30:15.384" v="906" actId="22"/>
          <ac:spMkLst>
            <pc:docMk/>
            <pc:sldMk cId="3841630649" sldId="273"/>
            <ac:spMk id="5" creationId="{800E6CBE-8D2B-C7A7-348E-8D9D4A1564F7}"/>
          </ac:spMkLst>
        </pc:spChg>
        <pc:picChg chg="add mod">
          <ac:chgData name="Angela PASSI" userId="9476543a978b4f9a" providerId="LiveId" clId="{88612DDD-89E5-47C7-B34B-FAB6AE891C93}" dt="2022-11-15T06:30:37.355" v="909" actId="1076"/>
          <ac:picMkLst>
            <pc:docMk/>
            <pc:sldMk cId="3841630649" sldId="273"/>
            <ac:picMk id="6" creationId="{C136F459-FE5C-1E51-0EEF-7D54B86C01C3}"/>
          </ac:picMkLst>
        </pc:picChg>
        <pc:picChg chg="add mod">
          <ac:chgData name="Angela PASSI" userId="9476543a978b4f9a" providerId="LiveId" clId="{88612DDD-89E5-47C7-B34B-FAB6AE891C93}" dt="2022-11-15T06:30:54.312" v="911"/>
          <ac:picMkLst>
            <pc:docMk/>
            <pc:sldMk cId="3841630649" sldId="273"/>
            <ac:picMk id="7" creationId="{22EDBF4A-59BA-045A-98C8-9952F73A7ED9}"/>
          </ac:picMkLst>
        </pc:picChg>
        <pc:picChg chg="add mod">
          <ac:chgData name="Angela PASSI" userId="9476543a978b4f9a" providerId="LiveId" clId="{88612DDD-89E5-47C7-B34B-FAB6AE891C93}" dt="2022-11-15T06:33:19.108" v="935" actId="1076"/>
          <ac:picMkLst>
            <pc:docMk/>
            <pc:sldMk cId="3841630649" sldId="273"/>
            <ac:picMk id="8" creationId="{27214798-E62A-1AEA-EFB8-AC10F8E8A66E}"/>
          </ac:picMkLst>
        </pc:picChg>
      </pc:sldChg>
      <pc:sldChg chg="addSp delSp modSp new mod">
        <pc:chgData name="Angela PASSI" userId="9476543a978b4f9a" providerId="LiveId" clId="{88612DDD-89E5-47C7-B34B-FAB6AE891C93}" dt="2022-11-15T07:09:25.948" v="1182" actId="1076"/>
        <pc:sldMkLst>
          <pc:docMk/>
          <pc:sldMk cId="1458138887" sldId="274"/>
        </pc:sldMkLst>
        <pc:spChg chg="mod">
          <ac:chgData name="Angela PASSI" userId="9476543a978b4f9a" providerId="LiveId" clId="{88612DDD-89E5-47C7-B34B-FAB6AE891C93}" dt="2022-11-15T06:31:48.910" v="918" actId="14100"/>
          <ac:spMkLst>
            <pc:docMk/>
            <pc:sldMk cId="1458138887" sldId="274"/>
            <ac:spMk id="2" creationId="{6FCC0CF7-B0A0-3AE5-D809-7B93A04BBB86}"/>
          </ac:spMkLst>
        </pc:spChg>
        <pc:spChg chg="del mod">
          <ac:chgData name="Angela PASSI" userId="9476543a978b4f9a" providerId="LiveId" clId="{88612DDD-89E5-47C7-B34B-FAB6AE891C93}" dt="2022-11-15T06:27:18.643" v="853" actId="478"/>
          <ac:spMkLst>
            <pc:docMk/>
            <pc:sldMk cId="1458138887" sldId="274"/>
            <ac:spMk id="3" creationId="{631EF8ED-EE6D-656B-4E3E-B1CB6CCDA77A}"/>
          </ac:spMkLst>
        </pc:spChg>
        <pc:spChg chg="del mod">
          <ac:chgData name="Angela PASSI" userId="9476543a978b4f9a" providerId="LiveId" clId="{88612DDD-89E5-47C7-B34B-FAB6AE891C93}" dt="2022-11-15T06:27:25.261" v="856" actId="478"/>
          <ac:spMkLst>
            <pc:docMk/>
            <pc:sldMk cId="1458138887" sldId="274"/>
            <ac:spMk id="4" creationId="{4100807E-D173-1DDA-A551-082A214BD10E}"/>
          </ac:spMkLst>
        </pc:spChg>
        <pc:spChg chg="add del mod">
          <ac:chgData name="Angela PASSI" userId="9476543a978b4f9a" providerId="LiveId" clId="{88612DDD-89E5-47C7-B34B-FAB6AE891C93}" dt="2022-11-15T06:47:14.081" v="1169" actId="478"/>
          <ac:spMkLst>
            <pc:docMk/>
            <pc:sldMk cId="1458138887" sldId="274"/>
            <ac:spMk id="9" creationId="{1B74D452-13F8-E9DC-087D-7C8C594F7CC7}"/>
          </ac:spMkLst>
        </pc:spChg>
        <pc:picChg chg="add mod">
          <ac:chgData name="Angela PASSI" userId="9476543a978b4f9a" providerId="LiveId" clId="{88612DDD-89E5-47C7-B34B-FAB6AE891C93}" dt="2022-11-15T06:31:55.110" v="920" actId="1076"/>
          <ac:picMkLst>
            <pc:docMk/>
            <pc:sldMk cId="1458138887" sldId="274"/>
            <ac:picMk id="5" creationId="{B629B461-C12D-24BF-BD78-676059149C63}"/>
          </ac:picMkLst>
        </pc:picChg>
        <pc:picChg chg="add mod">
          <ac:chgData name="Angela PASSI" userId="9476543a978b4f9a" providerId="LiveId" clId="{88612DDD-89E5-47C7-B34B-FAB6AE891C93}" dt="2022-11-15T06:32:09.535" v="922" actId="1076"/>
          <ac:picMkLst>
            <pc:docMk/>
            <pc:sldMk cId="1458138887" sldId="274"/>
            <ac:picMk id="6" creationId="{26583D5D-7B7C-1AB7-4D42-F159C973EED6}"/>
          </ac:picMkLst>
        </pc:picChg>
        <pc:picChg chg="add del mod">
          <ac:chgData name="Angela PASSI" userId="9476543a978b4f9a" providerId="LiveId" clId="{88612DDD-89E5-47C7-B34B-FAB6AE891C93}" dt="2022-11-15T06:43:33.699" v="1160"/>
          <ac:picMkLst>
            <pc:docMk/>
            <pc:sldMk cId="1458138887" sldId="274"/>
            <ac:picMk id="7" creationId="{245C4189-D759-C202-367F-AB940F0FD63A}"/>
          </ac:picMkLst>
        </pc:picChg>
        <pc:picChg chg="add mod">
          <ac:chgData name="Angela PASSI" userId="9476543a978b4f9a" providerId="LiveId" clId="{88612DDD-89E5-47C7-B34B-FAB6AE891C93}" dt="2022-11-15T07:09:25.948" v="1182" actId="1076"/>
          <ac:picMkLst>
            <pc:docMk/>
            <pc:sldMk cId="1458138887" sldId="274"/>
            <ac:picMk id="10" creationId="{80FED891-7C31-C9E7-A08F-BE3E4B12ED1B}"/>
          </ac:picMkLst>
        </pc:picChg>
      </pc:sldChg>
      <pc:sldChg chg="addSp delSp modSp new del mod">
        <pc:chgData name="Angela PASSI" userId="9476543a978b4f9a" providerId="LiveId" clId="{88612DDD-89E5-47C7-B34B-FAB6AE891C93}" dt="2022-11-15T06:29:30.456" v="862" actId="2696"/>
        <pc:sldMkLst>
          <pc:docMk/>
          <pc:sldMk cId="2516889855" sldId="275"/>
        </pc:sldMkLst>
        <pc:spChg chg="add del mod">
          <ac:chgData name="Angela PASSI" userId="9476543a978b4f9a" providerId="LiveId" clId="{88612DDD-89E5-47C7-B34B-FAB6AE891C93}" dt="2022-11-15T06:20:02.968" v="845"/>
          <ac:spMkLst>
            <pc:docMk/>
            <pc:sldMk cId="2516889855" sldId="275"/>
            <ac:spMk id="3" creationId="{7C1DC5F2-59AB-C1EF-C106-0A4FAF694352}"/>
          </ac:spMkLst>
        </pc:spChg>
        <pc:spChg chg="add del">
          <ac:chgData name="Angela PASSI" userId="9476543a978b4f9a" providerId="LiveId" clId="{88612DDD-89E5-47C7-B34B-FAB6AE891C93}" dt="2022-11-15T06:20:53.043" v="848" actId="22"/>
          <ac:spMkLst>
            <pc:docMk/>
            <pc:sldMk cId="2516889855" sldId="275"/>
            <ac:spMk id="5" creationId="{0EAAF3E4-A86D-92C5-8FE8-174B7CDA0377}"/>
          </ac:spMkLst>
        </pc:spChg>
        <pc:graphicFrameChg chg="add del mod">
          <ac:chgData name="Angela PASSI" userId="9476543a978b4f9a" providerId="LiveId" clId="{88612DDD-89E5-47C7-B34B-FAB6AE891C93}" dt="2022-11-15T06:20:02.968" v="845"/>
          <ac:graphicFrameMkLst>
            <pc:docMk/>
            <pc:sldMk cId="2516889855" sldId="275"/>
            <ac:graphicFrameMk id="2" creationId="{91760D10-9815-9D6B-A049-5E9CBF372089}"/>
          </ac:graphicFrameMkLst>
        </pc:graphicFrameChg>
      </pc:sldChg>
      <pc:sldChg chg="addSp delSp modSp new mod">
        <pc:chgData name="Angela PASSI" userId="9476543a978b4f9a" providerId="LiveId" clId="{88612DDD-89E5-47C7-B34B-FAB6AE891C93}" dt="2022-11-15T06:37:55.864" v="1127" actId="14100"/>
        <pc:sldMkLst>
          <pc:docMk/>
          <pc:sldMk cId="1398985979" sldId="276"/>
        </pc:sldMkLst>
        <pc:spChg chg="del mod">
          <ac:chgData name="Angela PASSI" userId="9476543a978b4f9a" providerId="LiveId" clId="{88612DDD-89E5-47C7-B34B-FAB6AE891C93}" dt="2022-11-15T06:35:49.092" v="1106" actId="478"/>
          <ac:spMkLst>
            <pc:docMk/>
            <pc:sldMk cId="1398985979" sldId="276"/>
            <ac:spMk id="2" creationId="{937C308D-EC09-9CCD-0C1B-65AA4FAF4363}"/>
          </ac:spMkLst>
        </pc:spChg>
        <pc:spChg chg="mod">
          <ac:chgData name="Angela PASSI" userId="9476543a978b4f9a" providerId="LiveId" clId="{88612DDD-89E5-47C7-B34B-FAB6AE891C93}" dt="2022-11-15T06:36:15.885" v="1120" actId="20577"/>
          <ac:spMkLst>
            <pc:docMk/>
            <pc:sldMk cId="1398985979" sldId="276"/>
            <ac:spMk id="3" creationId="{D097464E-E892-75A5-B8B0-D42D8F4A6AA7}"/>
          </ac:spMkLst>
        </pc:spChg>
        <pc:spChg chg="del mod">
          <ac:chgData name="Angela PASSI" userId="9476543a978b4f9a" providerId="LiveId" clId="{88612DDD-89E5-47C7-B34B-FAB6AE891C93}" dt="2022-11-15T06:35:41.765" v="1104" actId="478"/>
          <ac:spMkLst>
            <pc:docMk/>
            <pc:sldMk cId="1398985979" sldId="276"/>
            <ac:spMk id="4" creationId="{7494F842-9743-93C9-F18A-3F44C8C59704}"/>
          </ac:spMkLst>
        </pc:spChg>
        <pc:picChg chg="add del mod">
          <ac:chgData name="Angela PASSI" userId="9476543a978b4f9a" providerId="LiveId" clId="{88612DDD-89E5-47C7-B34B-FAB6AE891C93}" dt="2022-11-15T06:37:10.792" v="1122" actId="478"/>
          <ac:picMkLst>
            <pc:docMk/>
            <pc:sldMk cId="1398985979" sldId="276"/>
            <ac:picMk id="6" creationId="{F8ADCEFC-3E74-C205-0C5F-5766FE0848EA}"/>
          </ac:picMkLst>
        </pc:picChg>
        <pc:picChg chg="add mod">
          <ac:chgData name="Angela PASSI" userId="9476543a978b4f9a" providerId="LiveId" clId="{88612DDD-89E5-47C7-B34B-FAB6AE891C93}" dt="2022-11-15T06:37:55.864" v="1127" actId="14100"/>
          <ac:picMkLst>
            <pc:docMk/>
            <pc:sldMk cId="1398985979" sldId="276"/>
            <ac:picMk id="8" creationId="{2CBA8D77-0323-3C98-FB39-AD3D3B96B6BB}"/>
          </ac:picMkLst>
        </pc:picChg>
      </pc:sldChg>
      <pc:sldChg chg="addSp delSp modSp new mod ord setBg">
        <pc:chgData name="Angela PASSI" userId="9476543a978b4f9a" providerId="LiveId" clId="{88612DDD-89E5-47C7-B34B-FAB6AE891C93}" dt="2022-11-15T06:41:59.749" v="1158" actId="962"/>
        <pc:sldMkLst>
          <pc:docMk/>
          <pc:sldMk cId="250039104" sldId="277"/>
        </pc:sldMkLst>
        <pc:spChg chg="mod ord">
          <ac:chgData name="Angela PASSI" userId="9476543a978b4f9a" providerId="LiveId" clId="{88612DDD-89E5-47C7-B34B-FAB6AE891C93}" dt="2022-11-15T06:39:36.983" v="1141" actId="20577"/>
          <ac:spMkLst>
            <pc:docMk/>
            <pc:sldMk cId="250039104" sldId="277"/>
            <ac:spMk id="2" creationId="{511AB883-3997-4DC5-DBC4-BB945A80482E}"/>
          </ac:spMkLst>
        </pc:spChg>
        <pc:spChg chg="del">
          <ac:chgData name="Angela PASSI" userId="9476543a978b4f9a" providerId="LiveId" clId="{88612DDD-89E5-47C7-B34B-FAB6AE891C93}" dt="2022-11-15T06:39:15.588" v="1131" actId="931"/>
          <ac:spMkLst>
            <pc:docMk/>
            <pc:sldMk cId="250039104" sldId="277"/>
            <ac:spMk id="3" creationId="{8A4866C9-F272-78A5-A7DA-53FBBB256C8C}"/>
          </ac:spMkLst>
        </pc:spChg>
        <pc:spChg chg="del mod">
          <ac:chgData name="Angela PASSI" userId="9476543a978b4f9a" providerId="LiveId" clId="{88612DDD-89E5-47C7-B34B-FAB6AE891C93}" dt="2022-11-15T06:39:45.801" v="1143" actId="478"/>
          <ac:spMkLst>
            <pc:docMk/>
            <pc:sldMk cId="250039104" sldId="277"/>
            <ac:spMk id="4" creationId="{74F9814A-FF4C-EDE0-3214-6CA418E1DC3D}"/>
          </ac:spMkLst>
        </pc:spChg>
        <pc:spChg chg="add">
          <ac:chgData name="Angela PASSI" userId="9476543a978b4f9a" providerId="LiveId" clId="{88612DDD-89E5-47C7-B34B-FAB6AE891C93}" dt="2022-11-15T06:39:28.994" v="1134" actId="26606"/>
          <ac:spMkLst>
            <pc:docMk/>
            <pc:sldMk cId="250039104" sldId="277"/>
            <ac:spMk id="39" creationId="{DE91395A-2D18-4AF6-A0AC-AAA7189FED11}"/>
          </ac:spMkLst>
        </pc:spChg>
        <pc:spChg chg="add">
          <ac:chgData name="Angela PASSI" userId="9476543a978b4f9a" providerId="LiveId" clId="{88612DDD-89E5-47C7-B34B-FAB6AE891C93}" dt="2022-11-15T06:39:28.994" v="1134" actId="26606"/>
          <ac:spMkLst>
            <pc:docMk/>
            <pc:sldMk cId="250039104" sldId="277"/>
            <ac:spMk id="41" creationId="{A57352BE-A213-4040-BE8E-D4A925AD9DF8}"/>
          </ac:spMkLst>
        </pc:spChg>
        <pc:spChg chg="add">
          <ac:chgData name="Angela PASSI" userId="9476543a978b4f9a" providerId="LiveId" clId="{88612DDD-89E5-47C7-B34B-FAB6AE891C93}" dt="2022-11-15T06:39:28.994" v="1134" actId="26606"/>
          <ac:spMkLst>
            <pc:docMk/>
            <pc:sldMk cId="250039104" sldId="277"/>
            <ac:spMk id="43" creationId="{2B258D2B-6AC3-4B3A-A87C-FD7E6517826E}"/>
          </ac:spMkLst>
        </pc:spChg>
        <pc:spChg chg="add">
          <ac:chgData name="Angela PASSI" userId="9476543a978b4f9a" providerId="LiveId" clId="{88612DDD-89E5-47C7-B34B-FAB6AE891C93}" dt="2022-11-15T06:39:28.994" v="1134" actId="26606"/>
          <ac:spMkLst>
            <pc:docMk/>
            <pc:sldMk cId="250039104" sldId="277"/>
            <ac:spMk id="45" creationId="{8D55DD8B-9BF9-4B91-A22D-2D3F2AEFF189}"/>
          </ac:spMkLst>
        </pc:spChg>
        <pc:grpChg chg="add">
          <ac:chgData name="Angela PASSI" userId="9476543a978b4f9a" providerId="LiveId" clId="{88612DDD-89E5-47C7-B34B-FAB6AE891C93}" dt="2022-11-15T06:39:28.994" v="1134" actId="26606"/>
          <ac:grpSpMkLst>
            <pc:docMk/>
            <pc:sldMk cId="250039104" sldId="277"/>
            <ac:grpSpMk id="11" creationId="{7398C59F-5A18-487B-91D6-B955AACF2E50}"/>
          </ac:grpSpMkLst>
        </pc:grpChg>
        <pc:grpChg chg="add">
          <ac:chgData name="Angela PASSI" userId="9476543a978b4f9a" providerId="LiveId" clId="{88612DDD-89E5-47C7-B34B-FAB6AE891C93}" dt="2022-11-15T06:39:28.994" v="1134" actId="26606"/>
          <ac:grpSpMkLst>
            <pc:docMk/>
            <pc:sldMk cId="250039104" sldId="277"/>
            <ac:grpSpMk id="25" creationId="{520234FB-542E-4550-9C2F-1B56FD41A1CA}"/>
          </ac:grpSpMkLst>
        </pc:grpChg>
        <pc:picChg chg="add mod">
          <ac:chgData name="Angela PASSI" userId="9476543a978b4f9a" providerId="LiveId" clId="{88612DDD-89E5-47C7-B34B-FAB6AE891C93}" dt="2022-11-15T06:41:59.749" v="1158" actId="962"/>
          <ac:picMkLst>
            <pc:docMk/>
            <pc:sldMk cId="250039104" sldId="277"/>
            <ac:picMk id="6" creationId="{D95518E3-091B-6872-EE43-ED655DC907D3}"/>
          </ac:picMkLst>
        </pc:picChg>
      </pc:sldChg>
      <pc:sldChg chg="addSp delSp modSp new mod ord">
        <pc:chgData name="Angela PASSI" userId="9476543a978b4f9a" providerId="LiveId" clId="{88612DDD-89E5-47C7-B34B-FAB6AE891C93}" dt="2022-11-15T13:55:13.948" v="1238"/>
        <pc:sldMkLst>
          <pc:docMk/>
          <pc:sldMk cId="2961229544" sldId="278"/>
        </pc:sldMkLst>
        <pc:spChg chg="del">
          <ac:chgData name="Angela PASSI" userId="9476543a978b4f9a" providerId="LiveId" clId="{88612DDD-89E5-47C7-B34B-FAB6AE891C93}" dt="2022-11-15T06:40:47.137" v="1154" actId="478"/>
          <ac:spMkLst>
            <pc:docMk/>
            <pc:sldMk cId="2961229544" sldId="278"/>
            <ac:spMk id="2" creationId="{0979E90A-4F61-6392-212D-3E781FADE1E6}"/>
          </ac:spMkLst>
        </pc:spChg>
        <pc:spChg chg="add del">
          <ac:chgData name="Angela PASSI" userId="9476543a978b4f9a" providerId="LiveId" clId="{88612DDD-89E5-47C7-B34B-FAB6AE891C93}" dt="2022-11-15T06:40:36.455" v="1152" actId="931"/>
          <ac:spMkLst>
            <pc:docMk/>
            <pc:sldMk cId="2961229544" sldId="278"/>
            <ac:spMk id="3" creationId="{EC796A90-2CAE-E253-F27F-A04D6F18940A}"/>
          </ac:spMkLst>
        </pc:spChg>
        <pc:picChg chg="add del mod">
          <ac:chgData name="Angela PASSI" userId="9476543a978b4f9a" providerId="LiveId" clId="{88612DDD-89E5-47C7-B34B-FAB6AE891C93}" dt="2022-11-15T06:40:21.949" v="1151" actId="931"/>
          <ac:picMkLst>
            <pc:docMk/>
            <pc:sldMk cId="2961229544" sldId="278"/>
            <ac:picMk id="5" creationId="{C10173C1-0396-B635-F056-A410829CE646}"/>
          </ac:picMkLst>
        </pc:picChg>
        <pc:picChg chg="add mod">
          <ac:chgData name="Angela PASSI" userId="9476543a978b4f9a" providerId="LiveId" clId="{88612DDD-89E5-47C7-B34B-FAB6AE891C93}" dt="2022-11-15T06:40:44.681" v="1153" actId="14100"/>
          <ac:picMkLst>
            <pc:docMk/>
            <pc:sldMk cId="2961229544" sldId="278"/>
            <ac:picMk id="7" creationId="{9A7EB10B-6CE3-F24A-B6AB-BAC85F8B64F8}"/>
          </ac:picMkLst>
        </pc:picChg>
        <pc:picChg chg="add mod">
          <ac:chgData name="Angela PASSI" userId="9476543a978b4f9a" providerId="LiveId" clId="{88612DDD-89E5-47C7-B34B-FAB6AE891C93}" dt="2022-11-15T07:10:36.321" v="1188" actId="1076"/>
          <ac:picMkLst>
            <pc:docMk/>
            <pc:sldMk cId="2961229544" sldId="278"/>
            <ac:picMk id="8" creationId="{DFEE613A-9BB5-78A7-C78D-0DCE08455BBF}"/>
          </ac:picMkLst>
        </pc:picChg>
        <pc:picChg chg="add mod">
          <ac:chgData name="Angela PASSI" userId="9476543a978b4f9a" providerId="LiveId" clId="{88612DDD-89E5-47C7-B34B-FAB6AE891C93}" dt="2022-11-15T07:10:15.835" v="1186" actId="1076"/>
          <ac:picMkLst>
            <pc:docMk/>
            <pc:sldMk cId="2961229544" sldId="278"/>
            <ac:picMk id="9" creationId="{6629953D-5D29-D67C-AB20-9CF260FEBEC5}"/>
          </ac:picMkLst>
        </pc:picChg>
        <pc:picChg chg="add mod">
          <ac:chgData name="Angela PASSI" userId="9476543a978b4f9a" providerId="LiveId" clId="{88612DDD-89E5-47C7-B34B-FAB6AE891C93}" dt="2022-11-15T07:10:32.898" v="1187"/>
          <ac:picMkLst>
            <pc:docMk/>
            <pc:sldMk cId="2961229544" sldId="278"/>
            <ac:picMk id="10" creationId="{5F96136A-CE75-1E87-AF1E-97E5EF76C95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be53d7add5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be53d7add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be53d7add5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be53d7add5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be53d7add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be53d7add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bdd2063283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bdd206328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bdd2063283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bdd2063283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941910" y="1885950"/>
            <a:ext cx="6686549" cy="1697086"/>
          </a:xfrm>
        </p:spPr>
        <p:txBody>
          <a:bodyPr anchor="b">
            <a:normAutofit/>
          </a:bodyPr>
          <a:lstStyle>
            <a:lvl1pPr>
              <a:defRPr sz="405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941910" y="3583035"/>
            <a:ext cx="6686549" cy="844712"/>
          </a:xfrm>
        </p:spPr>
        <p:txBody>
          <a:bodyPr anchor="t"/>
          <a:lstStyle>
            <a:lvl1pPr marL="0" indent="0" algn="l">
              <a:buNone/>
              <a:defRPr>
                <a:solidFill>
                  <a:schemeClr val="tx1">
                    <a:lumMod val="65000"/>
                    <a:lumOff val="3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3242858"/>
            <a:ext cx="1308489" cy="583942"/>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398860" y="3397155"/>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393957943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1944694" y="468082"/>
            <a:ext cx="6683765" cy="960668"/>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1941909" y="1600200"/>
            <a:ext cx="6686550" cy="283321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29525019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941910" y="1544063"/>
            <a:ext cx="6686549" cy="1101600"/>
          </a:xfrm>
        </p:spPr>
        <p:txBody>
          <a:bodyPr anchor="b"/>
          <a:lstStyle>
            <a:lvl1pPr algn="l">
              <a:defRPr sz="3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941910" y="2647597"/>
            <a:ext cx="6686549" cy="645300"/>
          </a:xfrm>
        </p:spPr>
        <p:txBody>
          <a:bodyPr anchor="t"/>
          <a:lstStyle>
            <a:lvl1pPr marL="0" indent="0" algn="l">
              <a:buNone/>
              <a:defRPr sz="150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100061924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941909" y="1600200"/>
            <a:ext cx="3235398" cy="28332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393060" y="1594666"/>
            <a:ext cx="3235398" cy="28332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398860" y="590837"/>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333713104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204530" y="1479527"/>
            <a:ext cx="2994549"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Content Placeholder 3"/>
          <p:cNvSpPr>
            <a:spLocks noGrp="1"/>
          </p:cNvSpPr>
          <p:nvPr>
            <p:ph sz="half" idx="2"/>
          </p:nvPr>
        </p:nvSpPr>
        <p:spPr>
          <a:xfrm>
            <a:off x="1941909" y="1911725"/>
            <a:ext cx="3257170" cy="2515545"/>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629972" y="1477106"/>
            <a:ext cx="2999251"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Content Placeholder 5"/>
          <p:cNvSpPr>
            <a:spLocks noGrp="1"/>
          </p:cNvSpPr>
          <p:nvPr>
            <p:ph sz="quarter" idx="4"/>
          </p:nvPr>
        </p:nvSpPr>
        <p:spPr>
          <a:xfrm>
            <a:off x="5375218" y="1909304"/>
            <a:ext cx="3254006" cy="2515545"/>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398860" y="590837"/>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22379965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45595186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22178457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941910" y="334566"/>
            <a:ext cx="2628899" cy="732234"/>
          </a:xfrm>
        </p:spPr>
        <p:txBody>
          <a:bodyPr anchor="b"/>
          <a:lstStyle>
            <a:lvl1pPr algn="l">
              <a:defRPr sz="15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742259" y="334567"/>
            <a:ext cx="3886200" cy="4061222"/>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941910" y="1198960"/>
            <a:ext cx="2628899" cy="319682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3501507078"/>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941910" y="3600450"/>
            <a:ext cx="6686550" cy="425054"/>
          </a:xfrm>
        </p:spPr>
        <p:txBody>
          <a:bodyPr anchor="b">
            <a:normAutofit/>
          </a:bodyPr>
          <a:lstStyle>
            <a:lvl1pPr algn="l">
              <a:defRPr sz="18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941909" y="476224"/>
            <a:ext cx="6686550" cy="2891228"/>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941910" y="4025504"/>
            <a:ext cx="6686550" cy="370284"/>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239898473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941910" y="457200"/>
            <a:ext cx="6686549" cy="2337780"/>
          </a:xfrm>
        </p:spPr>
        <p:txBody>
          <a:bodyPr anchor="ctr">
            <a:normAutofit/>
          </a:bodyPr>
          <a:lstStyle>
            <a:lvl1pPr algn="l">
              <a:defRPr sz="36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222637996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2456259" y="2628900"/>
            <a:ext cx="5652416"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1941910" y="3265535"/>
            <a:ext cx="6686549" cy="1166898"/>
          </a:xfrm>
        </p:spPr>
        <p:txBody>
          <a:bodyPr anchor="ctr">
            <a:normAutofit/>
          </a:bodyPr>
          <a:lstStyle>
            <a:lvl1pPr marL="0" indent="0" algn="l">
              <a:buNone/>
              <a:defRPr sz="135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3141" y="238363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398860" y="2433105"/>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
        <p:nvSpPr>
          <p:cNvPr id="14" name="TextBox 13"/>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5" name="TextBox 14"/>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0342212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941910" y="1828800"/>
            <a:ext cx="6686550" cy="2043634"/>
          </a:xfrm>
        </p:spPr>
        <p:txBody>
          <a:bodyPr anchor="b">
            <a:normAutofit/>
          </a:bodyPr>
          <a:lstStyle>
            <a:lvl1pPr algn="l">
              <a:defRPr sz="36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112930408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137462" y="457200"/>
            <a:ext cx="6295445" cy="2171700"/>
          </a:xfrm>
        </p:spPr>
        <p:txBody>
          <a:bodyPr anchor="ctr">
            <a:normAutofit/>
          </a:bodyPr>
          <a:lstStyle>
            <a:lvl1pPr algn="l">
              <a:defRPr sz="36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
        <p:nvSpPr>
          <p:cNvPr id="17" name="TextBox 16"/>
          <p:cNvSpPr txBox="1"/>
          <p:nvPr/>
        </p:nvSpPr>
        <p:spPr>
          <a:xfrm>
            <a:off x="1850739" y="486004"/>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
        <p:nvSpPr>
          <p:cNvPr id="18" name="TextBox 17"/>
          <p:cNvSpPr txBox="1"/>
          <p:nvPr/>
        </p:nvSpPr>
        <p:spPr>
          <a:xfrm>
            <a:off x="8336139" y="2178980"/>
            <a:ext cx="457200" cy="438582"/>
          </a:xfrm>
          <a:prstGeom prst="rect">
            <a:avLst/>
          </a:prstGeom>
        </p:spPr>
        <p:txBody>
          <a:bodyPr vert="horz" lIns="68580" tIns="34290" rIns="68580" bIns="34290" rtlCol="0" anchor="ctr">
            <a:noAutofit/>
          </a:bodyPr>
          <a:lstStyle/>
          <a:p>
            <a:pPr lvl="0"/>
            <a:r>
              <a:rPr lang="en-US" sz="6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141286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1910" y="470555"/>
            <a:ext cx="6686549" cy="2160015"/>
          </a:xfrm>
        </p:spPr>
        <p:txBody>
          <a:bodyPr anchor="ctr">
            <a:normAutofit/>
          </a:bodyPr>
          <a:lstStyle>
            <a:lvl1pPr algn="l">
              <a:defRPr sz="36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1941909" y="3257550"/>
            <a:ext cx="6686550"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1941910" y="3886200"/>
            <a:ext cx="6686550" cy="547217"/>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3683794"/>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398860" y="3737316"/>
            <a:ext cx="584825" cy="273844"/>
          </a:xfrm>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335628821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339704506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1109" y="470554"/>
            <a:ext cx="1655701" cy="3962863"/>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941909" y="470554"/>
            <a:ext cx="4857750" cy="3962863"/>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3141" y="535782"/>
            <a:ext cx="1191395"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84741625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extLst>
      <p:ext uri="{BB962C8B-B14F-4D97-AF65-F5344CB8AC3E}">
        <p14:creationId xmlns:p14="http://schemas.microsoft.com/office/powerpoint/2010/main" val="2959673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171450"/>
            <a:ext cx="2138637" cy="4978971"/>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0416" y="-589"/>
            <a:ext cx="1767506" cy="514052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4694" y="468082"/>
            <a:ext cx="6683765" cy="960668"/>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941909" y="1600200"/>
            <a:ext cx="6686550" cy="291465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771210" y="4597828"/>
            <a:ext cx="859712" cy="277797"/>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dirty="0"/>
              <a:pPr/>
              <a:t>11/15/2022</a:t>
            </a:fld>
            <a:endParaRPr lang="en-US" dirty="0"/>
          </a:p>
        </p:txBody>
      </p:sp>
      <p:sp>
        <p:nvSpPr>
          <p:cNvPr id="5" name="Footer Placeholder 4"/>
          <p:cNvSpPr>
            <a:spLocks noGrp="1"/>
          </p:cNvSpPr>
          <p:nvPr>
            <p:ph type="ftr" sz="quarter" idx="3"/>
          </p:nvPr>
        </p:nvSpPr>
        <p:spPr>
          <a:xfrm>
            <a:off x="1941910" y="4601856"/>
            <a:ext cx="571499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398860" y="590837"/>
            <a:ext cx="584825" cy="273844"/>
          </a:xfrm>
          <a:prstGeom prst="rect">
            <a:avLst/>
          </a:prstGeom>
        </p:spPr>
        <p:txBody>
          <a:bodyPr vert="horz" lIns="91440" tIns="45720" rIns="91440" bIns="45720" rtlCol="0" anchor="ctr"/>
          <a:lstStyle>
            <a:lvl1pPr algn="r">
              <a:defRPr sz="1500">
                <a:solidFill>
                  <a:srgbClr val="FEFFFF"/>
                </a:solidFill>
              </a:defRPr>
            </a:lvl1pPr>
          </a:lstStyle>
          <a:p>
            <a:pPr marL="0" lvl="0" indent="0" algn="r" rtl="0">
              <a:spcBef>
                <a:spcPts val="0"/>
              </a:spcBef>
              <a:spcAft>
                <a:spcPts val="0"/>
              </a:spcAft>
              <a:buNone/>
            </a:pPr>
            <a:fld id="{00000000-1234-1234-1234-123412341234}" type="slidenum">
              <a:rPr lang="it-IT" smtClean="0"/>
              <a:t>‹N›</a:t>
            </a:fld>
            <a:endParaRPr lang="it-IT"/>
          </a:p>
        </p:txBody>
      </p:sp>
    </p:spTree>
    <p:extLst>
      <p:ext uri="{BB962C8B-B14F-4D97-AF65-F5344CB8AC3E}">
        <p14:creationId xmlns:p14="http://schemas.microsoft.com/office/powerpoint/2010/main" val="14418265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342900" rtl="0" eaLnBrk="1" latinLnBrk="0" hangingPunct="1">
        <a:spcBef>
          <a:spcPct val="0"/>
        </a:spcBef>
        <a:buNone/>
        <a:defRPr sz="27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7.xml"/><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image" Target="../media/image6.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docs.google.com/document/d/1QQH5PwyFeZHsmXlE7EGn8g_fJ4_xSwlpiQL_Vl4np5c/edit" TargetMode="Externa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2029521" y="1127433"/>
            <a:ext cx="3575826" cy="835182"/>
          </a:xfrm>
          <a:prstGeom prst="rect">
            <a:avLst/>
          </a:prstGeom>
        </p:spPr>
        <p:txBody>
          <a:bodyPr spcFirstLastPara="1" wrap="square" lIns="91425" tIns="91425" rIns="91425" bIns="91425" anchor="b" anchorCtr="0">
            <a:normAutofit fontScale="90000"/>
          </a:bodyPr>
          <a:lstStyle/>
          <a:p>
            <a:pPr algn="ctr" rtl="0">
              <a:spcBef>
                <a:spcPts val="0"/>
              </a:spcBef>
              <a:spcAft>
                <a:spcPts val="0"/>
              </a:spcAft>
            </a:pPr>
            <a:r>
              <a:rPr lang="it-IT" sz="4400" b="1" i="0" u="none" strike="noStrike" dirty="0">
                <a:solidFill>
                  <a:srgbClr val="000000"/>
                </a:solidFill>
                <a:effectLst/>
                <a:latin typeface="Calibri" panose="020F0502020204030204" pitchFamily="34" charset="0"/>
              </a:rPr>
              <a:t>OUTPUT 1</a:t>
            </a:r>
            <a:br>
              <a:rPr lang="it-IT" b="0" dirty="0">
                <a:effectLst/>
              </a:rPr>
            </a:br>
            <a:r>
              <a:rPr lang="it-IT" sz="5400" b="0" i="0" u="none" strike="noStrike" dirty="0">
                <a:solidFill>
                  <a:srgbClr val="FF9900"/>
                </a:solidFill>
                <a:effectLst/>
                <a:latin typeface="Calibri" panose="020F0502020204030204" pitchFamily="34" charset="0"/>
              </a:rPr>
              <a:t>Curriculum per competenze e digital-</a:t>
            </a:r>
            <a:r>
              <a:rPr lang="it-IT" sz="5400" b="0" i="0" u="none" strike="noStrike" dirty="0" err="1">
                <a:solidFill>
                  <a:srgbClr val="FF9900"/>
                </a:solidFill>
                <a:effectLst/>
                <a:latin typeface="Calibri" panose="020F0502020204030204" pitchFamily="34" charset="0"/>
              </a:rPr>
              <a:t>based</a:t>
            </a:r>
            <a:r>
              <a:rPr lang="it-IT" sz="5400" b="0" i="0" u="none" strike="noStrike" dirty="0">
                <a:solidFill>
                  <a:srgbClr val="FF9900"/>
                </a:solidFill>
                <a:effectLst/>
                <a:latin typeface="Calibri" panose="020F0502020204030204" pitchFamily="34" charset="0"/>
              </a:rPr>
              <a:t> in L1 e L2</a:t>
            </a:r>
            <a:br>
              <a:rPr lang="it-IT" b="0" dirty="0">
                <a:effectLst/>
              </a:rPr>
            </a:br>
            <a:br>
              <a:rPr lang="it-IT" b="0" dirty="0">
                <a:effectLst/>
              </a:rPr>
            </a:br>
            <a:r>
              <a:rPr lang="it-IT" sz="4400" b="1" i="0" u="none" strike="noStrike" dirty="0">
                <a:solidFill>
                  <a:srgbClr val="000000"/>
                </a:solidFill>
                <a:effectLst/>
                <a:latin typeface="Calibri" panose="020F0502020204030204" pitchFamily="34" charset="0"/>
              </a:rPr>
              <a:t>INTRODUZIONE</a:t>
            </a:r>
            <a:br>
              <a:rPr lang="it-IT" b="0" dirty="0">
                <a:effectLst/>
              </a:rPr>
            </a:br>
            <a:br>
              <a:rPr lang="it-IT" dirty="0"/>
            </a:br>
            <a:r>
              <a:rPr lang="it-IT" dirty="0"/>
              <a:t>OUTPUT 1</a:t>
            </a:r>
            <a:br>
              <a:rPr lang="it-IT" dirty="0"/>
            </a:br>
            <a:r>
              <a:rPr lang="it-IT" dirty="0"/>
              <a:t>Curriculum per competenze e digital-</a:t>
            </a:r>
            <a:r>
              <a:rPr lang="it-IT" dirty="0" err="1"/>
              <a:t>based</a:t>
            </a:r>
            <a:r>
              <a:rPr lang="it-IT" dirty="0"/>
              <a:t> in L1 e L2</a:t>
            </a:r>
            <a:br>
              <a:rPr lang="it-IT" dirty="0"/>
            </a:br>
            <a:br>
              <a:rPr lang="it-IT" dirty="0"/>
            </a:br>
            <a:br>
              <a:rPr lang="it-IT" dirty="0"/>
            </a:br>
            <a:br>
              <a:rPr lang="it-IT" dirty="0"/>
            </a:br>
            <a:r>
              <a:rPr lang="it-IT" sz="3600" dirty="0"/>
              <a:t>IO 1 </a:t>
            </a:r>
            <a:br>
              <a:rPr lang="it-IT" sz="3600" dirty="0"/>
            </a:br>
            <a:r>
              <a:rPr lang="it-IT" sz="2200" dirty="0"/>
              <a:t>INTELLECTUAL OUTPUT</a:t>
            </a:r>
            <a:endParaRPr sz="2200" dirty="0">
              <a:solidFill>
                <a:srgbClr val="CC4125"/>
              </a:solidFill>
            </a:endParaRPr>
          </a:p>
        </p:txBody>
      </p:sp>
      <p:sp>
        <p:nvSpPr>
          <p:cNvPr id="55" name="Google Shape;55;p13"/>
          <p:cNvSpPr txBox="1"/>
          <p:nvPr/>
        </p:nvSpPr>
        <p:spPr>
          <a:xfrm>
            <a:off x="532100" y="2081800"/>
            <a:ext cx="7852200" cy="246218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2400" dirty="0"/>
              <a:t>livello 3 EQF - (qualifica) Inglese livello B1 (Quadro comune europeo per la conoscenza delle lingue)</a:t>
            </a:r>
          </a:p>
          <a:p>
            <a:pPr marL="457200" lvl="0" indent="-406400" algn="l" rtl="0">
              <a:spcBef>
                <a:spcPts val="0"/>
              </a:spcBef>
              <a:spcAft>
                <a:spcPts val="0"/>
              </a:spcAft>
              <a:buSzPts val="2800"/>
              <a:buChar char="●"/>
            </a:pPr>
            <a:r>
              <a:rPr lang="it" sz="2400" dirty="0"/>
              <a:t>Competenze di base (L1, L2) </a:t>
            </a:r>
            <a:endParaRPr sz="2400" dirty="0"/>
          </a:p>
          <a:p>
            <a:pPr marL="457200" lvl="0" indent="0" algn="l" rtl="0">
              <a:spcBef>
                <a:spcPts val="0"/>
              </a:spcBef>
              <a:spcAft>
                <a:spcPts val="0"/>
              </a:spcAft>
              <a:buNone/>
            </a:pPr>
            <a:endParaRPr sz="2400" dirty="0"/>
          </a:p>
          <a:p>
            <a:pPr marL="457200" lvl="0" indent="-406400" algn="l" rtl="0">
              <a:spcBef>
                <a:spcPts val="0"/>
              </a:spcBef>
              <a:spcAft>
                <a:spcPts val="0"/>
              </a:spcAft>
              <a:buSzPts val="2800"/>
              <a:buChar char="●"/>
            </a:pPr>
            <a:r>
              <a:rPr lang="it" sz="2400" dirty="0"/>
              <a:t>Competenze digitali di base( L1-L2)</a:t>
            </a:r>
            <a:endParaRPr sz="2400" dirty="0"/>
          </a:p>
          <a:p>
            <a:pPr marL="457200" lvl="0" indent="0" algn="l" rtl="0">
              <a:spcBef>
                <a:spcPts val="0"/>
              </a:spcBef>
              <a:spcAft>
                <a:spcPts val="0"/>
              </a:spcAft>
              <a:buNone/>
            </a:pPr>
            <a:endParaRPr sz="2800" dirty="0"/>
          </a:p>
        </p:txBody>
      </p:sp>
      <p:pic>
        <p:nvPicPr>
          <p:cNvPr id="56" name="Google Shape;56;p13"/>
          <p:cNvPicPr preferRelativeResize="0"/>
          <p:nvPr/>
        </p:nvPicPr>
        <p:blipFill>
          <a:blip r:embed="rId3">
            <a:alphaModFix/>
          </a:blip>
          <a:stretch>
            <a:fillRect/>
          </a:stretch>
        </p:blipFill>
        <p:spPr>
          <a:xfrm>
            <a:off x="152400" y="152400"/>
            <a:ext cx="3066625" cy="592175"/>
          </a:xfrm>
          <a:prstGeom prst="rect">
            <a:avLst/>
          </a:prstGeom>
          <a:noFill/>
          <a:ln>
            <a:noFill/>
          </a:ln>
        </p:spPr>
      </p:pic>
      <p:pic>
        <p:nvPicPr>
          <p:cNvPr id="57" name="Google Shape;57;p13"/>
          <p:cNvPicPr preferRelativeResize="0"/>
          <p:nvPr/>
        </p:nvPicPr>
        <p:blipFill>
          <a:blip r:embed="rId4">
            <a:alphaModFix/>
          </a:blip>
          <a:stretch>
            <a:fillRect/>
          </a:stretch>
        </p:blipFill>
        <p:spPr>
          <a:xfrm>
            <a:off x="7383113" y="152400"/>
            <a:ext cx="1152525" cy="895350"/>
          </a:xfrm>
          <a:prstGeom prst="rect">
            <a:avLst/>
          </a:prstGeom>
          <a:noFill/>
          <a:ln>
            <a:noFill/>
          </a:ln>
        </p:spPr>
      </p:pic>
      <p:pic>
        <p:nvPicPr>
          <p:cNvPr id="2" name="Immagine 1">
            <a:extLst>
              <a:ext uri="{FF2B5EF4-FFF2-40B4-BE49-F238E27FC236}">
                <a16:creationId xmlns:a16="http://schemas.microsoft.com/office/drawing/2014/main" id="{917C807D-28A7-58D9-1FDF-A79D961B267D}"/>
              </a:ext>
            </a:extLst>
          </p:cNvPr>
          <p:cNvPicPr>
            <a:picLocks noChangeAspect="1"/>
          </p:cNvPicPr>
          <p:nvPr/>
        </p:nvPicPr>
        <p:blipFill>
          <a:blip r:embed="rId5"/>
          <a:stretch>
            <a:fillRect/>
          </a:stretch>
        </p:blipFill>
        <p:spPr>
          <a:xfrm>
            <a:off x="3308235" y="138692"/>
            <a:ext cx="3850888" cy="765716"/>
          </a:xfrm>
          <a:prstGeom prst="rect">
            <a:avLst/>
          </a:prstGeom>
        </p:spPr>
      </p:pic>
      <p:pic>
        <p:nvPicPr>
          <p:cNvPr id="3" name="Immagine 2">
            <a:extLst>
              <a:ext uri="{FF2B5EF4-FFF2-40B4-BE49-F238E27FC236}">
                <a16:creationId xmlns:a16="http://schemas.microsoft.com/office/drawing/2014/main" id="{538C01A5-9DA4-2D57-26F3-B6C63B3312A1}"/>
              </a:ext>
            </a:extLst>
          </p:cNvPr>
          <p:cNvPicPr>
            <a:picLocks noChangeAspect="1"/>
          </p:cNvPicPr>
          <p:nvPr/>
        </p:nvPicPr>
        <p:blipFill>
          <a:blip r:embed="rId5"/>
          <a:stretch>
            <a:fillRect/>
          </a:stretch>
        </p:blipFill>
        <p:spPr>
          <a:xfrm>
            <a:off x="3308235" y="152400"/>
            <a:ext cx="3850888" cy="76571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2E03D91-7C2C-F6B1-DD85-012BB0CC81DB}"/>
              </a:ext>
            </a:extLst>
          </p:cNvPr>
          <p:cNvSpPr txBox="1"/>
          <p:nvPr/>
        </p:nvSpPr>
        <p:spPr>
          <a:xfrm>
            <a:off x="1011045" y="1077951"/>
            <a:ext cx="7255726" cy="1631216"/>
          </a:xfrm>
          <a:prstGeom prst="rect">
            <a:avLst/>
          </a:prstGeom>
          <a:noFill/>
        </p:spPr>
        <p:txBody>
          <a:bodyPr wrap="square">
            <a:spAutoFit/>
          </a:bodyPr>
          <a:lstStyle/>
          <a:p>
            <a:r>
              <a:rPr lang="it-IT" sz="2000" b="0" i="0" u="none" strike="noStrike" dirty="0">
                <a:solidFill>
                  <a:srgbClr val="000000"/>
                </a:solidFill>
                <a:effectLst/>
                <a:latin typeface="Calibri" panose="020F0502020204030204" pitchFamily="34" charset="0"/>
              </a:rPr>
              <a:t>Dopo una prima fase di studio e ricerca , gli sforzi si sono concentrati </a:t>
            </a:r>
            <a:r>
              <a:rPr lang="it-IT" sz="2000" b="1" i="0" u="none" strike="noStrike" dirty="0">
                <a:solidFill>
                  <a:srgbClr val="000000"/>
                </a:solidFill>
                <a:effectLst/>
                <a:latin typeface="Calibri" panose="020F0502020204030204" pitchFamily="34" charset="0"/>
              </a:rPr>
              <a:t>sull'output intellettuale 1</a:t>
            </a:r>
            <a:r>
              <a:rPr lang="it-IT" sz="2000" b="0" i="0" u="none" strike="noStrike" dirty="0">
                <a:solidFill>
                  <a:srgbClr val="000000"/>
                </a:solidFill>
                <a:effectLst/>
                <a:latin typeface="Calibri" panose="020F0502020204030204" pitchFamily="34" charset="0"/>
              </a:rPr>
              <a:t> che è il primo risultato tangibile del lavoro e della cooperazione di questo partenariato strategico per l'istruzione e la formazione professionale, intitolato </a:t>
            </a:r>
            <a:r>
              <a:rPr lang="it-IT" sz="2000" b="0" i="0" u="sng" dirty="0">
                <a:solidFill>
                  <a:srgbClr val="000000"/>
                </a:solidFill>
                <a:effectLst/>
                <a:latin typeface="Calibri" panose="020F0502020204030204" pitchFamily="34" charset="0"/>
              </a:rPr>
              <a:t>Apprendimento integrato e valutazione delle competenze digitali</a:t>
            </a:r>
            <a:r>
              <a:rPr lang="it-IT" sz="1100" b="0" i="0" u="none" strike="noStrike" dirty="0">
                <a:solidFill>
                  <a:srgbClr val="000000"/>
                </a:solidFill>
                <a:effectLst/>
                <a:latin typeface="Calibri" panose="020F0502020204030204" pitchFamily="34" charset="0"/>
              </a:rPr>
              <a:t>. </a:t>
            </a:r>
            <a:r>
              <a:rPr lang="it-IT" sz="1100" b="0" i="0" u="none" strike="noStrike" dirty="0">
                <a:solidFill>
                  <a:srgbClr val="FF9900"/>
                </a:solidFill>
                <a:effectLst/>
                <a:latin typeface="Calibri" panose="020F0502020204030204" pitchFamily="34" charset="0"/>
              </a:rPr>
              <a:t> </a:t>
            </a:r>
            <a:endParaRPr lang="it-IT" dirty="0"/>
          </a:p>
        </p:txBody>
      </p:sp>
      <p:pic>
        <p:nvPicPr>
          <p:cNvPr id="4" name="Immagine 3">
            <a:extLst>
              <a:ext uri="{FF2B5EF4-FFF2-40B4-BE49-F238E27FC236}">
                <a16:creationId xmlns:a16="http://schemas.microsoft.com/office/drawing/2014/main" id="{7412EF8D-1979-DA30-1FC3-72E546F3C7BF}"/>
              </a:ext>
            </a:extLst>
          </p:cNvPr>
          <p:cNvPicPr>
            <a:picLocks noChangeAspect="1"/>
          </p:cNvPicPr>
          <p:nvPr/>
        </p:nvPicPr>
        <p:blipFill>
          <a:blip r:embed="rId2"/>
          <a:stretch>
            <a:fillRect/>
          </a:stretch>
        </p:blipFill>
        <p:spPr>
          <a:xfrm>
            <a:off x="3960629" y="311002"/>
            <a:ext cx="3645779" cy="584356"/>
          </a:xfrm>
          <a:prstGeom prst="rect">
            <a:avLst/>
          </a:prstGeom>
        </p:spPr>
      </p:pic>
      <p:pic>
        <p:nvPicPr>
          <p:cNvPr id="6" name="Google Shape;74;p15">
            <a:extLst>
              <a:ext uri="{FF2B5EF4-FFF2-40B4-BE49-F238E27FC236}">
                <a16:creationId xmlns:a16="http://schemas.microsoft.com/office/drawing/2014/main" id="{8AA3F6E1-DECE-05FE-2E05-DDDA634FA370}"/>
              </a:ext>
            </a:extLst>
          </p:cNvPr>
          <p:cNvPicPr preferRelativeResize="0"/>
          <p:nvPr/>
        </p:nvPicPr>
        <p:blipFill>
          <a:blip r:embed="rId3">
            <a:alphaModFix/>
          </a:blip>
          <a:stretch>
            <a:fillRect/>
          </a:stretch>
        </p:blipFill>
        <p:spPr>
          <a:xfrm>
            <a:off x="7839490" y="155505"/>
            <a:ext cx="1152525" cy="895350"/>
          </a:xfrm>
          <a:prstGeom prst="rect">
            <a:avLst/>
          </a:prstGeom>
          <a:noFill/>
          <a:ln>
            <a:noFill/>
          </a:ln>
        </p:spPr>
      </p:pic>
      <p:pic>
        <p:nvPicPr>
          <p:cNvPr id="2" name="Google Shape;125;p21">
            <a:extLst>
              <a:ext uri="{FF2B5EF4-FFF2-40B4-BE49-F238E27FC236}">
                <a16:creationId xmlns:a16="http://schemas.microsoft.com/office/drawing/2014/main" id="{67BF97EE-7C6D-3BB4-91B4-73B0F263DE2F}"/>
              </a:ext>
            </a:extLst>
          </p:cNvPr>
          <p:cNvPicPr preferRelativeResize="0"/>
          <p:nvPr/>
        </p:nvPicPr>
        <p:blipFill>
          <a:blip r:embed="rId4">
            <a:alphaModFix/>
          </a:blip>
          <a:stretch>
            <a:fillRect/>
          </a:stretch>
        </p:blipFill>
        <p:spPr>
          <a:xfrm>
            <a:off x="777463" y="303183"/>
            <a:ext cx="3066625" cy="592175"/>
          </a:xfrm>
          <a:prstGeom prst="rect">
            <a:avLst/>
          </a:prstGeom>
          <a:noFill/>
          <a:ln>
            <a:noFill/>
          </a:ln>
        </p:spPr>
      </p:pic>
    </p:spTree>
    <p:extLst>
      <p:ext uri="{BB962C8B-B14F-4D97-AF65-F5344CB8AC3E}">
        <p14:creationId xmlns:p14="http://schemas.microsoft.com/office/powerpoint/2010/main" val="2782905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3" name="Google Shape;73;p15"/>
          <p:cNvSpPr txBox="1">
            <a:spLocks noGrp="1"/>
          </p:cNvSpPr>
          <p:nvPr>
            <p:ph type="body" idx="1"/>
          </p:nvPr>
        </p:nvSpPr>
        <p:spPr>
          <a:xfrm>
            <a:off x="273525" y="1428075"/>
            <a:ext cx="8558775" cy="3140725"/>
          </a:xfrm>
          <a:prstGeom prst="rect">
            <a:avLst/>
          </a:prstGeom>
        </p:spPr>
        <p:txBody>
          <a:bodyPr spcFirstLastPara="1" wrap="square" lIns="91425" tIns="91425" rIns="91425" bIns="91425" anchor="t" anchorCtr="0">
            <a:normAutofit/>
          </a:bodyPr>
          <a:lstStyle/>
          <a:p>
            <a:pPr marL="0" lvl="0" indent="0" algn="just" rtl="0">
              <a:spcBef>
                <a:spcPts val="1200"/>
              </a:spcBef>
              <a:spcAft>
                <a:spcPts val="1200"/>
              </a:spcAft>
              <a:buNone/>
            </a:pPr>
            <a:r>
              <a:rPr lang="it-IT" sz="1800" b="0" i="0" u="none" strike="noStrike" dirty="0">
                <a:solidFill>
                  <a:srgbClr val="000000"/>
                </a:solidFill>
                <a:effectLst/>
                <a:latin typeface="Calibri" panose="020F0502020204030204" pitchFamily="34" charset="0"/>
              </a:rPr>
              <a:t>Curato dal partner italiano “Luigi di Savoia”, questo </a:t>
            </a:r>
            <a:r>
              <a:rPr lang="it-IT" sz="1800" b="0" i="0" u="none" strike="noStrike" dirty="0" err="1">
                <a:solidFill>
                  <a:srgbClr val="000000"/>
                </a:solidFill>
                <a:effectLst/>
                <a:latin typeface="Calibri" panose="020F0502020204030204" pitchFamily="34" charset="0"/>
              </a:rPr>
              <a:t>Intellectual</a:t>
            </a:r>
            <a:r>
              <a:rPr lang="it-IT" sz="1800" b="0" i="0" u="none" strike="noStrike" dirty="0">
                <a:solidFill>
                  <a:srgbClr val="000000"/>
                </a:solidFill>
                <a:effectLst/>
                <a:latin typeface="Calibri" panose="020F0502020204030204" pitchFamily="34" charset="0"/>
              </a:rPr>
              <a:t> Output è costituito da cinque Unità di apprendimento (UDA). Le stesse 5 unità sono state poi trasformate in UDA digitali.</a:t>
            </a:r>
          </a:p>
          <a:p>
            <a:pPr marL="0" lvl="0" indent="0" algn="just" rtl="0">
              <a:spcBef>
                <a:spcPts val="1200"/>
              </a:spcBef>
              <a:spcAft>
                <a:spcPts val="1200"/>
              </a:spcAft>
              <a:buNone/>
            </a:pPr>
            <a:r>
              <a:rPr lang="it-IT" sz="1800" b="0" i="0" u="none" strike="noStrike" dirty="0">
                <a:solidFill>
                  <a:srgbClr val="000000"/>
                </a:solidFill>
                <a:effectLst/>
                <a:latin typeface="Calibri" panose="020F0502020204030204" pitchFamily="34" charset="0"/>
              </a:rPr>
              <a:t>  </a:t>
            </a:r>
            <a:r>
              <a:rPr lang="it-IT" sz="1800" dirty="0">
                <a:solidFill>
                  <a:srgbClr val="000000"/>
                </a:solidFill>
                <a:latin typeface="Calibri" panose="020F0502020204030204" pitchFamily="34" charset="0"/>
              </a:rPr>
              <a:t>C</a:t>
            </a:r>
            <a:r>
              <a:rPr lang="it-IT" sz="1800" b="0" i="0" u="none" strike="noStrike" dirty="0">
                <a:solidFill>
                  <a:srgbClr val="000000"/>
                </a:solidFill>
                <a:effectLst/>
                <a:latin typeface="Calibri" panose="020F0502020204030204" pitchFamily="34" charset="0"/>
              </a:rPr>
              <a:t>iascun partner ha ideato una unità  (nelle due versioni) dopo aver stabilito criteri comuni, format e sulla base dei punti di contatto tra i sistemi di istruzione e formazione dei paesi partner. </a:t>
            </a:r>
            <a:endParaRPr sz="1800" dirty="0"/>
          </a:p>
        </p:txBody>
      </p:sp>
      <p:pic>
        <p:nvPicPr>
          <p:cNvPr id="74" name="Google Shape;74;p15"/>
          <p:cNvPicPr preferRelativeResize="0"/>
          <p:nvPr/>
        </p:nvPicPr>
        <p:blipFill>
          <a:blip r:embed="rId3">
            <a:alphaModFix/>
          </a:blip>
          <a:stretch>
            <a:fillRect/>
          </a:stretch>
        </p:blipFill>
        <p:spPr>
          <a:xfrm>
            <a:off x="8051363" y="0"/>
            <a:ext cx="1152525" cy="895350"/>
          </a:xfrm>
          <a:prstGeom prst="rect">
            <a:avLst/>
          </a:prstGeom>
          <a:noFill/>
          <a:ln>
            <a:noFill/>
          </a:ln>
        </p:spPr>
      </p:pic>
      <p:pic>
        <p:nvPicPr>
          <p:cNvPr id="75" name="Google Shape;75;p15"/>
          <p:cNvPicPr preferRelativeResize="0"/>
          <p:nvPr/>
        </p:nvPicPr>
        <p:blipFill>
          <a:blip r:embed="rId4">
            <a:alphaModFix/>
          </a:blip>
          <a:stretch>
            <a:fillRect/>
          </a:stretch>
        </p:blipFill>
        <p:spPr>
          <a:xfrm>
            <a:off x="152400" y="152400"/>
            <a:ext cx="3066625" cy="592175"/>
          </a:xfrm>
          <a:prstGeom prst="rect">
            <a:avLst/>
          </a:prstGeom>
          <a:noFill/>
          <a:ln>
            <a:noFill/>
          </a:ln>
        </p:spPr>
      </p:pic>
      <p:pic>
        <p:nvPicPr>
          <p:cNvPr id="3" name="Immagine 2">
            <a:extLst>
              <a:ext uri="{FF2B5EF4-FFF2-40B4-BE49-F238E27FC236}">
                <a16:creationId xmlns:a16="http://schemas.microsoft.com/office/drawing/2014/main" id="{DEB87043-8E6B-B484-C699-61975217D9D4}"/>
              </a:ext>
            </a:extLst>
          </p:cNvPr>
          <p:cNvPicPr>
            <a:picLocks noChangeAspect="1"/>
          </p:cNvPicPr>
          <p:nvPr/>
        </p:nvPicPr>
        <p:blipFill>
          <a:blip r:embed="rId5"/>
          <a:stretch>
            <a:fillRect/>
          </a:stretch>
        </p:blipFill>
        <p:spPr>
          <a:xfrm>
            <a:off x="3390900" y="125759"/>
            <a:ext cx="4000500" cy="64383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C5730EA7-67B3-2CEA-43C4-4BE10E1EC0AA}"/>
              </a:ext>
            </a:extLst>
          </p:cNvPr>
          <p:cNvSpPr txBox="1"/>
          <p:nvPr/>
        </p:nvSpPr>
        <p:spPr>
          <a:xfrm>
            <a:off x="1590907" y="966439"/>
            <a:ext cx="6445405" cy="2964914"/>
          </a:xfrm>
          <a:prstGeom prst="rect">
            <a:avLst/>
          </a:prstGeom>
          <a:noFill/>
        </p:spPr>
        <p:txBody>
          <a:bodyPr wrap="square">
            <a:spAutoFit/>
          </a:bodyPr>
          <a:lstStyle/>
          <a:p>
            <a:pPr indent="457200" algn="just" rtl="0">
              <a:spcBef>
                <a:spcPts val="0"/>
              </a:spcBef>
              <a:spcAft>
                <a:spcPts val="800"/>
              </a:spcAft>
            </a:pPr>
            <a:r>
              <a:rPr lang="it-IT" sz="1600" b="0" i="0" u="none" strike="noStrike" dirty="0">
                <a:solidFill>
                  <a:srgbClr val="000000"/>
                </a:solidFill>
                <a:effectLst/>
                <a:latin typeface="Calibri" panose="020F0502020204030204" pitchFamily="34" charset="0"/>
              </a:rPr>
              <a:t>Le suddette Unità di apprendimento, quindi, interessano esclusivamente gli assi linguistici e sono rivolte agli studenti dell'11° anno (16/17 anni di età). Le UDA Inoltre, sono state concepite per coprire il  curriculum di un intero anno scolastico tenendo in mente due quadri di riferimento europei cruciali per il nostro progetto, vale a dire il </a:t>
            </a:r>
            <a:r>
              <a:rPr lang="it-IT" sz="1600" b="0" i="0" u="sng" dirty="0">
                <a:solidFill>
                  <a:srgbClr val="000000"/>
                </a:solidFill>
                <a:effectLst/>
                <a:latin typeface="Calibri" panose="020F0502020204030204" pitchFamily="34" charset="0"/>
              </a:rPr>
              <a:t>quadro europeo delle qualifiche</a:t>
            </a:r>
            <a:r>
              <a:rPr lang="it-IT" sz="1600" b="0" i="0" u="none" strike="noStrike" dirty="0">
                <a:solidFill>
                  <a:srgbClr val="000000"/>
                </a:solidFill>
                <a:effectLst/>
                <a:latin typeface="Calibri" panose="020F0502020204030204" pitchFamily="34" charset="0"/>
              </a:rPr>
              <a:t> EQF e la versione aggiornata del QCER. A tal proposito, punti di riferimento nella redazione delle Unità di apprendimento sono stati i livelli 3/4, per quanto riguarda l’EQF, e B1+, per quanto riguarda il QCER. </a:t>
            </a:r>
            <a:endParaRPr lang="it-IT" sz="1600" b="0" dirty="0">
              <a:effectLst/>
            </a:endParaRPr>
          </a:p>
          <a:p>
            <a:br>
              <a:rPr lang="it-IT" dirty="0"/>
            </a:br>
            <a:endParaRPr lang="it-IT" dirty="0"/>
          </a:p>
        </p:txBody>
      </p:sp>
      <p:pic>
        <p:nvPicPr>
          <p:cNvPr id="2" name="Google Shape;74;p15">
            <a:extLst>
              <a:ext uri="{FF2B5EF4-FFF2-40B4-BE49-F238E27FC236}">
                <a16:creationId xmlns:a16="http://schemas.microsoft.com/office/drawing/2014/main" id="{731C08C7-E264-59E3-6701-708CCBCE6336}"/>
              </a:ext>
            </a:extLst>
          </p:cNvPr>
          <p:cNvPicPr preferRelativeResize="0"/>
          <p:nvPr/>
        </p:nvPicPr>
        <p:blipFill>
          <a:blip r:embed="rId2">
            <a:alphaModFix/>
          </a:blip>
          <a:stretch>
            <a:fillRect/>
          </a:stretch>
        </p:blipFill>
        <p:spPr>
          <a:xfrm>
            <a:off x="7839490" y="155505"/>
            <a:ext cx="1152525" cy="895350"/>
          </a:xfrm>
          <a:prstGeom prst="rect">
            <a:avLst/>
          </a:prstGeom>
          <a:noFill/>
          <a:ln>
            <a:noFill/>
          </a:ln>
        </p:spPr>
      </p:pic>
      <p:pic>
        <p:nvPicPr>
          <p:cNvPr id="6" name="Immagine 5">
            <a:extLst>
              <a:ext uri="{FF2B5EF4-FFF2-40B4-BE49-F238E27FC236}">
                <a16:creationId xmlns:a16="http://schemas.microsoft.com/office/drawing/2014/main" id="{12A0BF37-5ACE-6B04-CEBE-16E137872AC0}"/>
              </a:ext>
            </a:extLst>
          </p:cNvPr>
          <p:cNvPicPr>
            <a:picLocks noChangeAspect="1"/>
          </p:cNvPicPr>
          <p:nvPr/>
        </p:nvPicPr>
        <p:blipFill>
          <a:blip r:embed="rId3"/>
          <a:stretch>
            <a:fillRect/>
          </a:stretch>
        </p:blipFill>
        <p:spPr>
          <a:xfrm>
            <a:off x="3824566" y="331898"/>
            <a:ext cx="3645779" cy="584356"/>
          </a:xfrm>
          <a:prstGeom prst="rect">
            <a:avLst/>
          </a:prstGeom>
        </p:spPr>
      </p:pic>
      <p:pic>
        <p:nvPicPr>
          <p:cNvPr id="7" name="Google Shape;125;p21">
            <a:extLst>
              <a:ext uri="{FF2B5EF4-FFF2-40B4-BE49-F238E27FC236}">
                <a16:creationId xmlns:a16="http://schemas.microsoft.com/office/drawing/2014/main" id="{594F72E7-B981-DC0D-33B3-6BCD45676EF2}"/>
              </a:ext>
            </a:extLst>
          </p:cNvPr>
          <p:cNvPicPr preferRelativeResize="0"/>
          <p:nvPr/>
        </p:nvPicPr>
        <p:blipFill>
          <a:blip r:embed="rId4">
            <a:alphaModFix/>
          </a:blip>
          <a:stretch>
            <a:fillRect/>
          </a:stretch>
        </p:blipFill>
        <p:spPr>
          <a:xfrm>
            <a:off x="680224" y="264885"/>
            <a:ext cx="3066625" cy="592175"/>
          </a:xfrm>
          <a:prstGeom prst="rect">
            <a:avLst/>
          </a:prstGeom>
          <a:noFill/>
          <a:ln>
            <a:noFill/>
          </a:ln>
        </p:spPr>
      </p:pic>
    </p:spTree>
    <p:extLst>
      <p:ext uri="{BB962C8B-B14F-4D97-AF65-F5344CB8AC3E}">
        <p14:creationId xmlns:p14="http://schemas.microsoft.com/office/powerpoint/2010/main" val="464150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9463919-4F52-D286-E90F-4600264202BA}"/>
              </a:ext>
            </a:extLst>
          </p:cNvPr>
          <p:cNvSpPr>
            <a:spLocks noGrp="1"/>
          </p:cNvSpPr>
          <p:nvPr>
            <p:ph idx="1"/>
          </p:nvPr>
        </p:nvSpPr>
        <p:spPr/>
        <p:txBody>
          <a:bodyPr>
            <a:normAutofit fontScale="92500" lnSpcReduction="10000"/>
          </a:bodyPr>
          <a:lstStyle/>
          <a:p>
            <a:r>
              <a:rPr lang="it-IT" sz="1400" b="0" i="0" u="none" strike="noStrike" dirty="0">
                <a:solidFill>
                  <a:srgbClr val="000000"/>
                </a:solidFill>
                <a:effectLst/>
                <a:latin typeface="Calibri" panose="020F0502020204030204" pitchFamily="34" charset="0"/>
              </a:rPr>
              <a:t>Un  altro indicatore importante per la progettazione delle Unità sono state le </a:t>
            </a:r>
            <a:r>
              <a:rPr lang="it-IT" sz="1400" b="0" i="0" u="sng" dirty="0">
                <a:solidFill>
                  <a:srgbClr val="000000"/>
                </a:solidFill>
                <a:effectLst/>
                <a:latin typeface="Calibri" panose="020F0502020204030204" pitchFamily="34" charset="0"/>
              </a:rPr>
              <a:t>Competenze Chiave per l'apprendimento permanente</a:t>
            </a:r>
            <a:r>
              <a:rPr lang="it-IT" sz="1400" b="0" i="0" u="none" strike="noStrike" dirty="0">
                <a:solidFill>
                  <a:srgbClr val="000000"/>
                </a:solidFill>
                <a:effectLst/>
                <a:latin typeface="Calibri" panose="020F0502020204030204" pitchFamily="34" charset="0"/>
              </a:rPr>
              <a:t>  essenziale per i cittadini per la realizzazione personale, uno stile di vita sano e sostenibile, l'occupabilità, la cittadinanza attiva e l'inclusione sociale. Per quanto riguarda l'identificazione dei Risultati di Apprendimento, delle Competenze, delle Abilità e delle Conoscenze, un ruolo fondamentale è stato svolto dalle tassonomie SOLO (Struttura del Risultato di Apprendimento Osservato) e di Bloom insieme ai framework sopra menzionati. </a:t>
            </a:r>
          </a:p>
          <a:p>
            <a:pPr indent="457200" algn="just" rtl="0">
              <a:spcBef>
                <a:spcPts val="0"/>
              </a:spcBef>
              <a:spcAft>
                <a:spcPts val="800"/>
              </a:spcAft>
            </a:pPr>
            <a:r>
              <a:rPr lang="it-IT" sz="1400" b="0" i="0" u="none" strike="noStrike" dirty="0">
                <a:solidFill>
                  <a:srgbClr val="000000"/>
                </a:solidFill>
                <a:effectLst/>
                <a:latin typeface="Calibri" panose="020F0502020204030204" pitchFamily="34" charset="0"/>
              </a:rPr>
              <a:t>Per le </a:t>
            </a:r>
            <a:r>
              <a:rPr lang="it-IT" sz="1400" b="0" i="0" u="none" strike="noStrike">
                <a:solidFill>
                  <a:srgbClr val="000000"/>
                </a:solidFill>
                <a:effectLst/>
                <a:latin typeface="Calibri" panose="020F0502020204030204" pitchFamily="34" charset="0"/>
              </a:rPr>
              <a:t>Learning Unit digitali</a:t>
            </a:r>
            <a:r>
              <a:rPr lang="it-IT" sz="1400" b="0" i="0" u="none" strike="noStrike" dirty="0">
                <a:solidFill>
                  <a:srgbClr val="000000"/>
                </a:solidFill>
                <a:effectLst/>
                <a:latin typeface="Calibri" panose="020F0502020204030204" pitchFamily="34" charset="0"/>
              </a:rPr>
              <a:t>, invece, il  </a:t>
            </a:r>
            <a:r>
              <a:rPr lang="it-IT" sz="1400" b="0" i="0" u="sng" dirty="0">
                <a:solidFill>
                  <a:srgbClr val="000000"/>
                </a:solidFill>
                <a:effectLst/>
                <a:latin typeface="Calibri" panose="020F0502020204030204" pitchFamily="34" charset="0"/>
              </a:rPr>
              <a:t>digital </a:t>
            </a:r>
            <a:r>
              <a:rPr lang="it-IT" sz="1400" b="0" i="0" u="sng" dirty="0" err="1">
                <a:solidFill>
                  <a:srgbClr val="000000"/>
                </a:solidFill>
                <a:effectLst/>
                <a:latin typeface="Calibri" panose="020F0502020204030204" pitchFamily="34" charset="0"/>
              </a:rPr>
              <a:t>European</a:t>
            </a:r>
            <a:r>
              <a:rPr lang="it-IT" sz="1400" b="0" i="0" u="sng" dirty="0">
                <a:solidFill>
                  <a:srgbClr val="000000"/>
                </a:solidFill>
                <a:effectLst/>
                <a:latin typeface="Calibri" panose="020F0502020204030204" pitchFamily="34" charset="0"/>
              </a:rPr>
              <a:t> Competence Framework</a:t>
            </a:r>
            <a:r>
              <a:rPr lang="it-IT" sz="1400" b="0" i="0" u="none" strike="noStrike" dirty="0">
                <a:solidFill>
                  <a:srgbClr val="000000"/>
                </a:solidFill>
                <a:effectLst/>
                <a:latin typeface="Calibri" panose="020F0502020204030204" pitchFamily="34" charset="0"/>
              </a:rPr>
              <a:t>, noto anche come </a:t>
            </a:r>
            <a:r>
              <a:rPr lang="it-IT" sz="1400" b="0" i="0" u="none" strike="noStrike" dirty="0" err="1">
                <a:solidFill>
                  <a:srgbClr val="000000"/>
                </a:solidFill>
                <a:effectLst/>
                <a:latin typeface="Calibri" panose="020F0502020204030204" pitchFamily="34" charset="0"/>
              </a:rPr>
              <a:t>DigComp</a:t>
            </a:r>
            <a:r>
              <a:rPr lang="it-IT" sz="1400" b="0" i="0" u="none" strike="noStrike" dirty="0">
                <a:solidFill>
                  <a:srgbClr val="000000"/>
                </a:solidFill>
                <a:effectLst/>
                <a:latin typeface="Calibri" panose="020F0502020204030204" pitchFamily="34" charset="0"/>
              </a:rPr>
              <a:t>, si è rivelato uno strumento di grande importanza. È stato fondamentale per decidere su quali competenze digitali puntare per raggiungere i risultati di apprendimento in L1 e inglese oltre a fornire spunti per la scelta degli strumenti digitali da inserire nei percorsi formativi previsti dal partenariato.</a:t>
            </a:r>
            <a:endParaRPr lang="it-IT" b="0" dirty="0">
              <a:effectLst/>
            </a:endParaRPr>
          </a:p>
          <a:p>
            <a:br>
              <a:rPr lang="it-IT" dirty="0"/>
            </a:br>
            <a:endParaRPr lang="it-IT" dirty="0"/>
          </a:p>
        </p:txBody>
      </p:sp>
      <p:pic>
        <p:nvPicPr>
          <p:cNvPr id="6" name="Immagine 5">
            <a:extLst>
              <a:ext uri="{FF2B5EF4-FFF2-40B4-BE49-F238E27FC236}">
                <a16:creationId xmlns:a16="http://schemas.microsoft.com/office/drawing/2014/main" id="{5FA49E5B-C28E-235E-5688-D3A488B4320E}"/>
              </a:ext>
            </a:extLst>
          </p:cNvPr>
          <p:cNvPicPr>
            <a:picLocks noChangeAspect="1"/>
          </p:cNvPicPr>
          <p:nvPr/>
        </p:nvPicPr>
        <p:blipFill>
          <a:blip r:embed="rId2"/>
          <a:stretch>
            <a:fillRect/>
          </a:stretch>
        </p:blipFill>
        <p:spPr>
          <a:xfrm>
            <a:off x="7779858" y="138738"/>
            <a:ext cx="1152244" cy="896190"/>
          </a:xfrm>
          <a:prstGeom prst="rect">
            <a:avLst/>
          </a:prstGeom>
        </p:spPr>
      </p:pic>
      <p:pic>
        <p:nvPicPr>
          <p:cNvPr id="7" name="Immagine 6">
            <a:extLst>
              <a:ext uri="{FF2B5EF4-FFF2-40B4-BE49-F238E27FC236}">
                <a16:creationId xmlns:a16="http://schemas.microsoft.com/office/drawing/2014/main" id="{B9C7179F-CE45-2764-7AC7-613A8105939A}"/>
              </a:ext>
            </a:extLst>
          </p:cNvPr>
          <p:cNvPicPr>
            <a:picLocks noChangeAspect="1"/>
          </p:cNvPicPr>
          <p:nvPr/>
        </p:nvPicPr>
        <p:blipFill>
          <a:blip r:embed="rId3"/>
          <a:stretch>
            <a:fillRect/>
          </a:stretch>
        </p:blipFill>
        <p:spPr>
          <a:xfrm>
            <a:off x="3299265" y="294199"/>
            <a:ext cx="3645724" cy="585267"/>
          </a:xfrm>
          <a:prstGeom prst="rect">
            <a:avLst/>
          </a:prstGeom>
        </p:spPr>
      </p:pic>
      <p:pic>
        <p:nvPicPr>
          <p:cNvPr id="8" name="Immagine 7">
            <a:extLst>
              <a:ext uri="{FF2B5EF4-FFF2-40B4-BE49-F238E27FC236}">
                <a16:creationId xmlns:a16="http://schemas.microsoft.com/office/drawing/2014/main" id="{CE52960C-B8D5-22F4-F454-78BFB965B1C6}"/>
              </a:ext>
            </a:extLst>
          </p:cNvPr>
          <p:cNvPicPr>
            <a:picLocks noChangeAspect="1"/>
          </p:cNvPicPr>
          <p:nvPr/>
        </p:nvPicPr>
        <p:blipFill>
          <a:blip r:embed="rId3"/>
          <a:stretch>
            <a:fillRect/>
          </a:stretch>
        </p:blipFill>
        <p:spPr>
          <a:xfrm>
            <a:off x="3451665" y="446599"/>
            <a:ext cx="3645724" cy="585267"/>
          </a:xfrm>
          <a:prstGeom prst="rect">
            <a:avLst/>
          </a:prstGeom>
        </p:spPr>
      </p:pic>
      <p:pic>
        <p:nvPicPr>
          <p:cNvPr id="9" name="Google Shape;125;p21">
            <a:extLst>
              <a:ext uri="{FF2B5EF4-FFF2-40B4-BE49-F238E27FC236}">
                <a16:creationId xmlns:a16="http://schemas.microsoft.com/office/drawing/2014/main" id="{AE8AC384-0EC2-6283-EC4B-24505C64DA5A}"/>
              </a:ext>
            </a:extLst>
          </p:cNvPr>
          <p:cNvPicPr preferRelativeResize="0"/>
          <p:nvPr/>
        </p:nvPicPr>
        <p:blipFill>
          <a:blip r:embed="rId4">
            <a:alphaModFix/>
          </a:blip>
          <a:stretch>
            <a:fillRect/>
          </a:stretch>
        </p:blipFill>
        <p:spPr>
          <a:xfrm>
            <a:off x="152400" y="152400"/>
            <a:ext cx="3066625" cy="592175"/>
          </a:xfrm>
          <a:prstGeom prst="rect">
            <a:avLst/>
          </a:prstGeom>
          <a:noFill/>
          <a:ln>
            <a:noFill/>
          </a:ln>
        </p:spPr>
      </p:pic>
    </p:spTree>
    <p:extLst>
      <p:ext uri="{BB962C8B-B14F-4D97-AF65-F5344CB8AC3E}">
        <p14:creationId xmlns:p14="http://schemas.microsoft.com/office/powerpoint/2010/main" val="171932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5" name="Group 51">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171450"/>
            <a:ext cx="2138628" cy="4978966"/>
            <a:chOff x="2487613" y="285750"/>
            <a:chExt cx="2428875" cy="5654676"/>
          </a:xfrm>
        </p:grpSpPr>
        <p:sp>
          <p:nvSpPr>
            <p:cNvPr id="53"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54"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55"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56"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57"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58"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59"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60"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61"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62"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63"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64"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87" name="Group 65">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589"/>
            <a:ext cx="1767505" cy="5140529"/>
            <a:chOff x="6627813" y="194833"/>
            <a:chExt cx="1952625" cy="5678918"/>
          </a:xfrm>
        </p:grpSpPr>
        <p:sp>
          <p:nvSpPr>
            <p:cNvPr id="67"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68"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69"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70"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71"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72"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73"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74"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75"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76"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77"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78"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89" name="Rectangle 79">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90" name="Freeform 11">
            <a:extLst>
              <a:ext uri="{FF2B5EF4-FFF2-40B4-BE49-F238E27FC236}">
                <a16:creationId xmlns:a16="http://schemas.microsoft.com/office/drawing/2014/main" id="{7326F4E6-9131-42DA-97B2-0BA8D1E25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535781"/>
            <a:ext cx="1191394"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84" name="Rectangle 83">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89"/>
            <a:ext cx="9144000" cy="51405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DCFC1AE-97E6-3C41-9567-1933F07A88B2}"/>
              </a:ext>
            </a:extLst>
          </p:cNvPr>
          <p:cNvSpPr>
            <a:spLocks noGrp="1"/>
          </p:cNvSpPr>
          <p:nvPr>
            <p:ph type="title"/>
          </p:nvPr>
        </p:nvSpPr>
        <p:spPr>
          <a:xfrm>
            <a:off x="486918" y="483829"/>
            <a:ext cx="2737709" cy="944921"/>
          </a:xfrm>
        </p:spPr>
        <p:txBody>
          <a:bodyPr vert="horz" lIns="91440" tIns="45720" rIns="91440" bIns="45720" rtlCol="0" anchor="t">
            <a:normAutofit/>
          </a:bodyPr>
          <a:lstStyle/>
          <a:p>
            <a:pPr defTabSz="457200">
              <a:lnSpc>
                <a:spcPct val="90000"/>
              </a:lnSpc>
            </a:pPr>
            <a:r>
              <a:rPr lang="en-US" sz="900" dirty="0"/>
              <a:t>Il </a:t>
            </a:r>
            <a:r>
              <a:rPr lang="en-US" sz="900" dirty="0" err="1"/>
              <a:t>livello</a:t>
            </a:r>
            <a:r>
              <a:rPr lang="en-US" sz="900" dirty="0"/>
              <a:t> è </a:t>
            </a:r>
            <a:r>
              <a:rPr lang="en-US" sz="900" dirty="0" err="1"/>
              <a:t>stata</a:t>
            </a:r>
            <a:r>
              <a:rPr lang="en-US" sz="900" dirty="0"/>
              <a:t> </a:t>
            </a:r>
            <a:r>
              <a:rPr lang="en-US" sz="900" dirty="0" err="1"/>
              <a:t>posizionata</a:t>
            </a:r>
            <a:r>
              <a:rPr lang="en-US" sz="900" dirty="0"/>
              <a:t> </a:t>
            </a:r>
            <a:r>
              <a:rPr lang="en-US" sz="900" dirty="0" err="1"/>
              <a:t>sul</a:t>
            </a:r>
            <a:r>
              <a:rPr lang="en-US" sz="900" dirty="0"/>
              <a:t> 3 </a:t>
            </a:r>
            <a:r>
              <a:rPr lang="en-US" sz="900" dirty="0" err="1"/>
              <a:t>delle</a:t>
            </a:r>
            <a:r>
              <a:rPr lang="en-US" sz="900" dirty="0"/>
              <a:t> </a:t>
            </a:r>
            <a:r>
              <a:rPr lang="en-US" sz="900" dirty="0" err="1"/>
              <a:t>Qualifiche</a:t>
            </a:r>
            <a:r>
              <a:rPr lang="en-US" sz="900" dirty="0"/>
              <a:t> </a:t>
            </a:r>
            <a:r>
              <a:rPr lang="en-US" sz="900" dirty="0" err="1"/>
              <a:t>Europee</a:t>
            </a:r>
            <a:r>
              <a:rPr lang="en-US" sz="900" dirty="0"/>
              <a:t> (EQF), </a:t>
            </a:r>
            <a:r>
              <a:rPr lang="en-US" sz="900" dirty="0" err="1"/>
              <a:t>consentendo</a:t>
            </a:r>
            <a:r>
              <a:rPr lang="en-US" sz="900" dirty="0"/>
              <a:t> </a:t>
            </a:r>
            <a:r>
              <a:rPr lang="en-US" sz="900" dirty="0" err="1"/>
              <a:t>però</a:t>
            </a:r>
            <a:r>
              <a:rPr lang="en-US" sz="900" dirty="0"/>
              <a:t>, in base alle </a:t>
            </a:r>
            <a:r>
              <a:rPr lang="en-US" sz="900" dirty="0" err="1"/>
              <a:t>esigenze</a:t>
            </a:r>
            <a:r>
              <a:rPr lang="en-US" sz="900" dirty="0"/>
              <a:t> di </a:t>
            </a:r>
            <a:r>
              <a:rPr lang="en-US" sz="900" dirty="0" err="1"/>
              <a:t>ciascun</a:t>
            </a:r>
            <a:r>
              <a:rPr lang="en-US" sz="900" dirty="0"/>
              <a:t> </a:t>
            </a:r>
            <a:r>
              <a:rPr lang="en-US" sz="900" dirty="0" err="1"/>
              <a:t>paese</a:t>
            </a:r>
            <a:r>
              <a:rPr lang="en-US" sz="900" dirty="0"/>
              <a:t>, un </a:t>
            </a:r>
            <a:r>
              <a:rPr lang="en-US" sz="900" dirty="0" err="1"/>
              <a:t>ulteriore</a:t>
            </a:r>
            <a:r>
              <a:rPr lang="en-US" sz="900" dirty="0"/>
              <a:t> </a:t>
            </a:r>
            <a:r>
              <a:rPr lang="en-US" sz="900" dirty="0" err="1"/>
              <a:t>sviluppo</a:t>
            </a:r>
            <a:r>
              <a:rPr lang="en-US" sz="900" dirty="0"/>
              <a:t> verso un </a:t>
            </a:r>
            <a:r>
              <a:rPr lang="en-US" sz="900" dirty="0" err="1"/>
              <a:t>livello</a:t>
            </a:r>
            <a:r>
              <a:rPr lang="en-US" sz="900" dirty="0"/>
              <a:t> di </a:t>
            </a:r>
            <a:r>
              <a:rPr lang="en-US" sz="900" dirty="0" err="1"/>
              <a:t>qualifica</a:t>
            </a:r>
            <a:r>
              <a:rPr lang="en-US" sz="900" dirty="0"/>
              <a:t> </a:t>
            </a:r>
            <a:r>
              <a:rPr lang="en-US" sz="900" dirty="0" err="1"/>
              <a:t>più</a:t>
            </a:r>
            <a:r>
              <a:rPr lang="en-US" sz="900" dirty="0"/>
              <a:t> </a:t>
            </a:r>
            <a:r>
              <a:rPr lang="en-US" sz="900" dirty="0" err="1"/>
              <a:t>elevato</a:t>
            </a:r>
            <a:r>
              <a:rPr lang="en-US" sz="900" dirty="0"/>
              <a:t>:</a:t>
            </a:r>
          </a:p>
        </p:txBody>
      </p:sp>
      <p:sp>
        <p:nvSpPr>
          <p:cNvPr id="86" name="Rectangle 85">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 name="Segnaposto testo 3">
            <a:extLst>
              <a:ext uri="{FF2B5EF4-FFF2-40B4-BE49-F238E27FC236}">
                <a16:creationId xmlns:a16="http://schemas.microsoft.com/office/drawing/2014/main" id="{961F306F-0AF2-9B3A-AC1B-9DBE9A608538}"/>
              </a:ext>
            </a:extLst>
          </p:cNvPr>
          <p:cNvSpPr>
            <a:spLocks noGrp="1"/>
          </p:cNvSpPr>
          <p:nvPr>
            <p:ph type="body" sz="half" idx="2"/>
          </p:nvPr>
        </p:nvSpPr>
        <p:spPr>
          <a:xfrm>
            <a:off x="486918" y="1600200"/>
            <a:ext cx="2737709" cy="2819439"/>
          </a:xfrm>
        </p:spPr>
        <p:txBody>
          <a:bodyPr vert="horz" lIns="91440" tIns="45720" rIns="91440" bIns="45720" rtlCol="0">
            <a:normAutofit/>
          </a:bodyPr>
          <a:lstStyle/>
          <a:p>
            <a:pPr defTabSz="457200">
              <a:spcBef>
                <a:spcPts val="1000"/>
              </a:spcBef>
              <a:buFont typeface="Wingdings 3" charset="2"/>
              <a:buChar char=""/>
            </a:pPr>
            <a:endParaRPr lang="en-US" dirty="0"/>
          </a:p>
        </p:txBody>
      </p:sp>
      <p:pic>
        <p:nvPicPr>
          <p:cNvPr id="6" name="Segnaposto immagine 5">
            <a:extLst>
              <a:ext uri="{FF2B5EF4-FFF2-40B4-BE49-F238E27FC236}">
                <a16:creationId xmlns:a16="http://schemas.microsoft.com/office/drawing/2014/main" id="{8C48FE70-C21B-94B3-6B8A-9EFB58F98279}"/>
              </a:ext>
            </a:extLst>
          </p:cNvPr>
          <p:cNvPicPr>
            <a:picLocks noGrp="1" noChangeAspect="1"/>
          </p:cNvPicPr>
          <p:nvPr>
            <p:ph type="pic" idx="1"/>
          </p:nvPr>
        </p:nvPicPr>
        <p:blipFill>
          <a:blip r:embed="rId2"/>
          <a:srcRect t="11399" b="11399"/>
          <a:stretch>
            <a:fillRect/>
          </a:stretch>
        </p:blipFill>
        <p:spPr>
          <a:xfrm>
            <a:off x="5203902" y="2074436"/>
            <a:ext cx="3475938" cy="1502757"/>
          </a:xfrm>
          <a:prstGeom prst="rect">
            <a:avLst/>
          </a:prstGeom>
        </p:spPr>
      </p:pic>
      <p:sp>
        <p:nvSpPr>
          <p:cNvPr id="88"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45917"/>
            <a:ext cx="778526" cy="379708"/>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magine 7" descr="Immagine che contiene tavolo">
            <a:extLst>
              <a:ext uri="{FF2B5EF4-FFF2-40B4-BE49-F238E27FC236}">
                <a16:creationId xmlns:a16="http://schemas.microsoft.com/office/drawing/2014/main" id="{D8544885-BF40-B64B-4CE3-3F748F7D3177}"/>
              </a:ext>
            </a:extLst>
          </p:cNvPr>
          <p:cNvPicPr>
            <a:picLocks noChangeAspect="1"/>
          </p:cNvPicPr>
          <p:nvPr/>
        </p:nvPicPr>
        <p:blipFill>
          <a:blip r:embed="rId3"/>
          <a:stretch>
            <a:fillRect/>
          </a:stretch>
        </p:blipFill>
        <p:spPr>
          <a:xfrm>
            <a:off x="566848" y="1176926"/>
            <a:ext cx="4637054" cy="3346731"/>
          </a:xfrm>
          <a:prstGeom prst="rect">
            <a:avLst/>
          </a:prstGeom>
        </p:spPr>
      </p:pic>
      <p:pic>
        <p:nvPicPr>
          <p:cNvPr id="3" name="Google Shape;74;p15">
            <a:extLst>
              <a:ext uri="{FF2B5EF4-FFF2-40B4-BE49-F238E27FC236}">
                <a16:creationId xmlns:a16="http://schemas.microsoft.com/office/drawing/2014/main" id="{36246524-12D5-3C66-68E5-52B26016D981}"/>
              </a:ext>
            </a:extLst>
          </p:cNvPr>
          <p:cNvPicPr preferRelativeResize="0"/>
          <p:nvPr/>
        </p:nvPicPr>
        <p:blipFill>
          <a:blip r:embed="rId4">
            <a:alphaModFix/>
          </a:blip>
          <a:stretch>
            <a:fillRect/>
          </a:stretch>
        </p:blipFill>
        <p:spPr>
          <a:xfrm>
            <a:off x="7839490" y="155505"/>
            <a:ext cx="1152525" cy="895350"/>
          </a:xfrm>
          <a:prstGeom prst="rect">
            <a:avLst/>
          </a:prstGeom>
          <a:noFill/>
          <a:ln>
            <a:noFill/>
          </a:ln>
        </p:spPr>
      </p:pic>
      <p:pic>
        <p:nvPicPr>
          <p:cNvPr id="5" name="Immagine 4">
            <a:extLst>
              <a:ext uri="{FF2B5EF4-FFF2-40B4-BE49-F238E27FC236}">
                <a16:creationId xmlns:a16="http://schemas.microsoft.com/office/drawing/2014/main" id="{78EA78E6-E313-7657-A8F9-B167D8A2CE90}"/>
              </a:ext>
            </a:extLst>
          </p:cNvPr>
          <p:cNvPicPr>
            <a:picLocks noChangeAspect="1"/>
          </p:cNvPicPr>
          <p:nvPr/>
        </p:nvPicPr>
        <p:blipFill>
          <a:blip r:embed="rId5"/>
          <a:stretch>
            <a:fillRect/>
          </a:stretch>
        </p:blipFill>
        <p:spPr>
          <a:xfrm>
            <a:off x="3824566" y="331898"/>
            <a:ext cx="3645779" cy="584356"/>
          </a:xfrm>
          <a:prstGeom prst="rect">
            <a:avLst/>
          </a:prstGeom>
        </p:spPr>
      </p:pic>
    </p:spTree>
    <p:extLst>
      <p:ext uri="{BB962C8B-B14F-4D97-AF65-F5344CB8AC3E}">
        <p14:creationId xmlns:p14="http://schemas.microsoft.com/office/powerpoint/2010/main" val="3008556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311700" y="694950"/>
            <a:ext cx="8520600" cy="4872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 b="1">
                <a:solidFill>
                  <a:srgbClr val="CC4125"/>
                </a:solidFill>
              </a:rPr>
              <a:t>Taxonomies</a:t>
            </a:r>
            <a:r>
              <a:rPr lang="it"/>
              <a:t> </a:t>
            </a:r>
            <a:endParaRPr/>
          </a:p>
        </p:txBody>
      </p:sp>
      <p:sp>
        <p:nvSpPr>
          <p:cNvPr id="105" name="Google Shape;105;p19"/>
          <p:cNvSpPr txBox="1">
            <a:spLocks noGrp="1"/>
          </p:cNvSpPr>
          <p:nvPr>
            <p:ph type="body" idx="1"/>
          </p:nvPr>
        </p:nvSpPr>
        <p:spPr>
          <a:xfrm>
            <a:off x="152400" y="1686850"/>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06" name="Google Shape;106;p19"/>
          <p:cNvPicPr preferRelativeResize="0"/>
          <p:nvPr/>
        </p:nvPicPr>
        <p:blipFill>
          <a:blip r:embed="rId3">
            <a:alphaModFix/>
          </a:blip>
          <a:stretch>
            <a:fillRect/>
          </a:stretch>
        </p:blipFill>
        <p:spPr>
          <a:xfrm>
            <a:off x="357199" y="1262075"/>
            <a:ext cx="3934075" cy="3114675"/>
          </a:xfrm>
          <a:prstGeom prst="rect">
            <a:avLst/>
          </a:prstGeom>
          <a:noFill/>
          <a:ln>
            <a:noFill/>
          </a:ln>
        </p:spPr>
      </p:pic>
      <p:pic>
        <p:nvPicPr>
          <p:cNvPr id="107" name="Google Shape;107;p19"/>
          <p:cNvPicPr preferRelativeResize="0"/>
          <p:nvPr/>
        </p:nvPicPr>
        <p:blipFill>
          <a:blip r:embed="rId4">
            <a:alphaModFix/>
          </a:blip>
          <a:stretch>
            <a:fillRect/>
          </a:stretch>
        </p:blipFill>
        <p:spPr>
          <a:xfrm>
            <a:off x="4291275" y="1017725"/>
            <a:ext cx="4800350" cy="4152975"/>
          </a:xfrm>
          <a:prstGeom prst="rect">
            <a:avLst/>
          </a:prstGeom>
          <a:noFill/>
          <a:ln>
            <a:noFill/>
          </a:ln>
        </p:spPr>
      </p:pic>
      <p:pic>
        <p:nvPicPr>
          <p:cNvPr id="108" name="Google Shape;108;p19"/>
          <p:cNvPicPr preferRelativeResize="0"/>
          <p:nvPr/>
        </p:nvPicPr>
        <p:blipFill>
          <a:blip r:embed="rId5">
            <a:alphaModFix/>
          </a:blip>
          <a:stretch>
            <a:fillRect/>
          </a:stretch>
        </p:blipFill>
        <p:spPr>
          <a:xfrm>
            <a:off x="7991475" y="0"/>
            <a:ext cx="1152525" cy="895350"/>
          </a:xfrm>
          <a:prstGeom prst="rect">
            <a:avLst/>
          </a:prstGeom>
          <a:noFill/>
          <a:ln>
            <a:noFill/>
          </a:ln>
        </p:spPr>
      </p:pic>
      <p:pic>
        <p:nvPicPr>
          <p:cNvPr id="109" name="Google Shape;109;p19"/>
          <p:cNvPicPr preferRelativeResize="0"/>
          <p:nvPr/>
        </p:nvPicPr>
        <p:blipFill>
          <a:blip r:embed="rId6">
            <a:alphaModFix/>
          </a:blip>
          <a:stretch>
            <a:fillRect/>
          </a:stretch>
        </p:blipFill>
        <p:spPr>
          <a:xfrm>
            <a:off x="152400" y="152400"/>
            <a:ext cx="3066625" cy="592175"/>
          </a:xfrm>
          <a:prstGeom prst="rect">
            <a:avLst/>
          </a:prstGeom>
          <a:noFill/>
          <a:ln>
            <a:noFill/>
          </a:ln>
        </p:spPr>
      </p:pic>
      <p:pic>
        <p:nvPicPr>
          <p:cNvPr id="2" name="Immagine 1">
            <a:extLst>
              <a:ext uri="{FF2B5EF4-FFF2-40B4-BE49-F238E27FC236}">
                <a16:creationId xmlns:a16="http://schemas.microsoft.com/office/drawing/2014/main" id="{94D68774-EF1F-25B6-006F-5906EEE840CA}"/>
              </a:ext>
            </a:extLst>
          </p:cNvPr>
          <p:cNvPicPr>
            <a:picLocks noChangeAspect="1"/>
          </p:cNvPicPr>
          <p:nvPr/>
        </p:nvPicPr>
        <p:blipFill>
          <a:blip r:embed="rId7"/>
          <a:stretch>
            <a:fillRect/>
          </a:stretch>
        </p:blipFill>
        <p:spPr>
          <a:xfrm>
            <a:off x="3378325" y="291225"/>
            <a:ext cx="3645724" cy="5852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18"/>
          <p:cNvSpPr txBox="1">
            <a:spLocks noGrp="1"/>
          </p:cNvSpPr>
          <p:nvPr>
            <p:ph type="body" idx="1"/>
          </p:nvPr>
        </p:nvSpPr>
        <p:spPr>
          <a:xfrm>
            <a:off x="311700" y="1525150"/>
            <a:ext cx="8520600" cy="3043800"/>
          </a:xfrm>
          <a:prstGeom prst="rect">
            <a:avLst/>
          </a:prstGeom>
        </p:spPr>
        <p:txBody>
          <a:bodyPr spcFirstLastPara="1" wrap="square" lIns="91425" tIns="91425" rIns="91425" bIns="91425" anchor="t" anchorCtr="0">
            <a:normAutofit/>
          </a:bodyPr>
          <a:lstStyle/>
          <a:p>
            <a:pPr marL="0" lvl="0" indent="0">
              <a:buNone/>
            </a:pPr>
            <a:r>
              <a:rPr lang="it-IT" b="0" i="0" dirty="0">
                <a:solidFill>
                  <a:srgbClr val="616161"/>
                </a:solidFill>
                <a:effectLst/>
                <a:latin typeface="Roboto" panose="020B0604020202020204" pitchFamily="2" charset="0"/>
              </a:rPr>
              <a:t>La lettura del </a:t>
            </a:r>
            <a:r>
              <a:rPr lang="it-IT" b="1" i="0" dirty="0">
                <a:solidFill>
                  <a:srgbClr val="616161"/>
                </a:solidFill>
                <a:effectLst/>
                <a:latin typeface="Roboto" panose="020B0604020202020204" pitchFamily="2" charset="0"/>
              </a:rPr>
              <a:t>“</a:t>
            </a:r>
            <a:r>
              <a:rPr lang="it-IT" b="1" i="0" dirty="0" err="1">
                <a:solidFill>
                  <a:srgbClr val="616161"/>
                </a:solidFill>
                <a:effectLst/>
                <a:latin typeface="Roboto" panose="020B0604020202020204" pitchFamily="2" charset="0"/>
              </a:rPr>
              <a:t>DigComp</a:t>
            </a:r>
            <a:r>
              <a:rPr lang="it-IT" b="1" i="0" dirty="0">
                <a:solidFill>
                  <a:srgbClr val="616161"/>
                </a:solidFill>
                <a:effectLst/>
                <a:latin typeface="Roboto" panose="020B0604020202020204" pitchFamily="2" charset="0"/>
              </a:rPr>
              <a:t> 2.2. The Digital Competence Framework for </a:t>
            </a:r>
            <a:r>
              <a:rPr lang="it-IT" b="1" i="0" dirty="0" err="1">
                <a:solidFill>
                  <a:srgbClr val="616161"/>
                </a:solidFill>
                <a:effectLst/>
                <a:latin typeface="Roboto" panose="020B0604020202020204" pitchFamily="2" charset="0"/>
              </a:rPr>
              <a:t>Citizens</a:t>
            </a:r>
            <a:r>
              <a:rPr lang="it-IT" b="1" i="0" dirty="0">
                <a:solidFill>
                  <a:srgbClr val="616161"/>
                </a:solidFill>
                <a:effectLst/>
                <a:latin typeface="Roboto" panose="020B0604020202020204" pitchFamily="2" charset="0"/>
              </a:rPr>
              <a:t>. With new </a:t>
            </a:r>
            <a:r>
              <a:rPr lang="it-IT" b="1" i="0" dirty="0" err="1">
                <a:solidFill>
                  <a:srgbClr val="616161"/>
                </a:solidFill>
                <a:effectLst/>
                <a:latin typeface="Roboto" panose="020B0604020202020204" pitchFamily="2" charset="0"/>
              </a:rPr>
              <a:t>examples</a:t>
            </a:r>
            <a:r>
              <a:rPr lang="it-IT" b="1" i="0" dirty="0">
                <a:solidFill>
                  <a:srgbClr val="616161"/>
                </a:solidFill>
                <a:effectLst/>
                <a:latin typeface="Roboto" panose="020B0604020202020204" pitchFamily="2" charset="0"/>
              </a:rPr>
              <a:t> of knowledge, skills and </a:t>
            </a:r>
            <a:r>
              <a:rPr lang="it-IT" b="1" i="0" dirty="0" err="1">
                <a:solidFill>
                  <a:srgbClr val="616161"/>
                </a:solidFill>
                <a:effectLst/>
                <a:latin typeface="Roboto" panose="020B0604020202020204" pitchFamily="2" charset="0"/>
              </a:rPr>
              <a:t>attitudes</a:t>
            </a:r>
            <a:r>
              <a:rPr lang="it-IT" b="1" i="0" dirty="0">
                <a:solidFill>
                  <a:srgbClr val="616161"/>
                </a:solidFill>
                <a:effectLst/>
                <a:latin typeface="Roboto" panose="020B0604020202020204" pitchFamily="2" charset="0"/>
              </a:rPr>
              <a:t>”, </a:t>
            </a:r>
            <a:r>
              <a:rPr lang="it-IT" b="0" i="0" dirty="0">
                <a:solidFill>
                  <a:srgbClr val="616161"/>
                </a:solidFill>
                <a:effectLst/>
                <a:latin typeface="Roboto" panose="020B0604020202020204" pitchFamily="2" charset="0"/>
              </a:rPr>
              <a:t>oltre all’informazione specifica sull’update della Dimensione 4, contiene una riflessione sulla complementarità delle otto competenze europee per l’apprendimento permanente</a:t>
            </a:r>
            <a:r>
              <a:rPr lang="it-IT" b="0" i="0" u="none" strike="noStrike" baseline="30000" dirty="0">
                <a:solidFill>
                  <a:srgbClr val="0D47A1"/>
                </a:solidFill>
                <a:effectLst/>
                <a:latin typeface="Roboto" panose="020B0604020202020204" pitchFamily="2" charset="0"/>
              </a:rPr>
              <a:t>  </a:t>
            </a:r>
            <a:r>
              <a:rPr lang="it-IT" b="0" i="0" dirty="0">
                <a:solidFill>
                  <a:srgbClr val="616161"/>
                </a:solidFill>
                <a:effectLst/>
                <a:latin typeface="Roboto" panose="020B0604020202020204" pitchFamily="2" charset="0"/>
              </a:rPr>
              <a:t>(essenziali per i cittadini per la realizzazione personale, uno stile di vita sano e sostenibile, l’occupabilità, la cittadinanza attiva e l’inclusione sociale). Con la finalità, appunto, di incoraggiare la ricerca dell’interconnessione tra le competenze chiave, si mettono a fuoco, non in maniera esaustiva, i “legami” tra la competenza digitale e altre competenze.</a:t>
            </a:r>
            <a:endParaRPr dirty="0"/>
          </a:p>
        </p:txBody>
      </p:sp>
      <p:pic>
        <p:nvPicPr>
          <p:cNvPr id="98" name="Google Shape;98;p18"/>
          <p:cNvPicPr preferRelativeResize="0"/>
          <p:nvPr/>
        </p:nvPicPr>
        <p:blipFill>
          <a:blip r:embed="rId3">
            <a:alphaModFix/>
          </a:blip>
          <a:stretch>
            <a:fillRect/>
          </a:stretch>
        </p:blipFill>
        <p:spPr>
          <a:xfrm>
            <a:off x="7991475" y="0"/>
            <a:ext cx="1152525" cy="895350"/>
          </a:xfrm>
          <a:prstGeom prst="rect">
            <a:avLst/>
          </a:prstGeom>
          <a:noFill/>
          <a:ln>
            <a:noFill/>
          </a:ln>
        </p:spPr>
      </p:pic>
      <p:pic>
        <p:nvPicPr>
          <p:cNvPr id="99" name="Google Shape;99;p18"/>
          <p:cNvPicPr preferRelativeResize="0"/>
          <p:nvPr/>
        </p:nvPicPr>
        <p:blipFill>
          <a:blip r:embed="rId4">
            <a:alphaModFix/>
          </a:blip>
          <a:stretch>
            <a:fillRect/>
          </a:stretch>
        </p:blipFill>
        <p:spPr>
          <a:xfrm>
            <a:off x="152400" y="152400"/>
            <a:ext cx="3066625" cy="592175"/>
          </a:xfrm>
          <a:prstGeom prst="rect">
            <a:avLst/>
          </a:prstGeom>
          <a:noFill/>
          <a:ln>
            <a:noFill/>
          </a:ln>
        </p:spPr>
      </p:pic>
      <p:pic>
        <p:nvPicPr>
          <p:cNvPr id="2" name="Immagine 1">
            <a:extLst>
              <a:ext uri="{FF2B5EF4-FFF2-40B4-BE49-F238E27FC236}">
                <a16:creationId xmlns:a16="http://schemas.microsoft.com/office/drawing/2014/main" id="{3D0336A4-A082-64C4-F233-4CC830225DD3}"/>
              </a:ext>
            </a:extLst>
          </p:cNvPr>
          <p:cNvPicPr>
            <a:picLocks noChangeAspect="1"/>
          </p:cNvPicPr>
          <p:nvPr/>
        </p:nvPicPr>
        <p:blipFill>
          <a:blip r:embed="rId5"/>
          <a:stretch>
            <a:fillRect/>
          </a:stretch>
        </p:blipFill>
        <p:spPr>
          <a:xfrm>
            <a:off x="3519564" y="152400"/>
            <a:ext cx="3645724" cy="5852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egnaposto contenuto 6">
            <a:extLst>
              <a:ext uri="{FF2B5EF4-FFF2-40B4-BE49-F238E27FC236}">
                <a16:creationId xmlns:a16="http://schemas.microsoft.com/office/drawing/2014/main" id="{9A7EB10B-6CE3-F24A-B6AB-BAC85F8B64F8}"/>
              </a:ext>
            </a:extLst>
          </p:cNvPr>
          <p:cNvPicPr>
            <a:picLocks noGrp="1" noChangeAspect="1"/>
          </p:cNvPicPr>
          <p:nvPr>
            <p:ph idx="1"/>
          </p:nvPr>
        </p:nvPicPr>
        <p:blipFill>
          <a:blip r:embed="rId2"/>
          <a:stretch>
            <a:fillRect/>
          </a:stretch>
        </p:blipFill>
        <p:spPr>
          <a:xfrm>
            <a:off x="2378927" y="993724"/>
            <a:ext cx="4940711" cy="3440164"/>
          </a:xfrm>
        </p:spPr>
      </p:pic>
      <p:pic>
        <p:nvPicPr>
          <p:cNvPr id="8" name="Immagine 7">
            <a:extLst>
              <a:ext uri="{FF2B5EF4-FFF2-40B4-BE49-F238E27FC236}">
                <a16:creationId xmlns:a16="http://schemas.microsoft.com/office/drawing/2014/main" id="{DFEE613A-9BB5-78A7-C78D-0DCE08455BBF}"/>
              </a:ext>
            </a:extLst>
          </p:cNvPr>
          <p:cNvPicPr>
            <a:picLocks noChangeAspect="1"/>
          </p:cNvPicPr>
          <p:nvPr/>
        </p:nvPicPr>
        <p:blipFill>
          <a:blip r:embed="rId3"/>
          <a:stretch>
            <a:fillRect/>
          </a:stretch>
        </p:blipFill>
        <p:spPr>
          <a:xfrm>
            <a:off x="3727311" y="159308"/>
            <a:ext cx="3645724" cy="585267"/>
          </a:xfrm>
          <a:prstGeom prst="rect">
            <a:avLst/>
          </a:prstGeom>
        </p:spPr>
      </p:pic>
      <p:pic>
        <p:nvPicPr>
          <p:cNvPr id="9" name="Google Shape;98;p18">
            <a:extLst>
              <a:ext uri="{FF2B5EF4-FFF2-40B4-BE49-F238E27FC236}">
                <a16:creationId xmlns:a16="http://schemas.microsoft.com/office/drawing/2014/main" id="{6629953D-5D29-D67C-AB20-9CF260FEBEC5}"/>
              </a:ext>
            </a:extLst>
          </p:cNvPr>
          <p:cNvPicPr preferRelativeResize="0"/>
          <p:nvPr/>
        </p:nvPicPr>
        <p:blipFill>
          <a:blip r:embed="rId4">
            <a:alphaModFix/>
          </a:blip>
          <a:stretch>
            <a:fillRect/>
          </a:stretch>
        </p:blipFill>
        <p:spPr>
          <a:xfrm>
            <a:off x="7827924" y="101987"/>
            <a:ext cx="1152525" cy="895350"/>
          </a:xfrm>
          <a:prstGeom prst="rect">
            <a:avLst/>
          </a:prstGeom>
          <a:noFill/>
          <a:ln>
            <a:noFill/>
          </a:ln>
        </p:spPr>
      </p:pic>
      <p:pic>
        <p:nvPicPr>
          <p:cNvPr id="10" name="Google Shape;125;p21">
            <a:extLst>
              <a:ext uri="{FF2B5EF4-FFF2-40B4-BE49-F238E27FC236}">
                <a16:creationId xmlns:a16="http://schemas.microsoft.com/office/drawing/2014/main" id="{5F96136A-CE75-1E87-AF1E-97E5EF76C955}"/>
              </a:ext>
            </a:extLst>
          </p:cNvPr>
          <p:cNvPicPr preferRelativeResize="0"/>
          <p:nvPr/>
        </p:nvPicPr>
        <p:blipFill>
          <a:blip r:embed="rId5">
            <a:alphaModFix/>
          </a:blip>
          <a:stretch>
            <a:fillRect/>
          </a:stretch>
        </p:blipFill>
        <p:spPr>
          <a:xfrm>
            <a:off x="152400" y="152400"/>
            <a:ext cx="3066625" cy="592175"/>
          </a:xfrm>
          <a:prstGeom prst="rect">
            <a:avLst/>
          </a:prstGeom>
          <a:noFill/>
          <a:ln>
            <a:noFill/>
          </a:ln>
        </p:spPr>
      </p:pic>
    </p:spTree>
    <p:extLst>
      <p:ext uri="{BB962C8B-B14F-4D97-AF65-F5344CB8AC3E}">
        <p14:creationId xmlns:p14="http://schemas.microsoft.com/office/powerpoint/2010/main" val="2961229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368950" y="1162213"/>
            <a:ext cx="8520600" cy="572700"/>
          </a:xfrm>
          <a:prstGeom prst="rect">
            <a:avLst/>
          </a:prstGeom>
        </p:spPr>
        <p:txBody>
          <a:bodyPr spcFirstLastPara="1" wrap="square" lIns="91425" tIns="91425" rIns="91425" bIns="91425" anchor="t" anchorCtr="0">
            <a:normAutofit fontScale="90000"/>
          </a:bodyPr>
          <a:lstStyle/>
          <a:p>
            <a:pPr lvl="0"/>
            <a:r>
              <a:rPr lang="it-IT" b="1" dirty="0">
                <a:solidFill>
                  <a:srgbClr val="A61C00"/>
                </a:solidFill>
              </a:rPr>
              <a:t>Unità di apprendimento 
</a:t>
            </a:r>
            <a:endParaRPr b="1" dirty="0">
              <a:solidFill>
                <a:srgbClr val="A61C00"/>
              </a:solidFill>
            </a:endParaRPr>
          </a:p>
        </p:txBody>
      </p:sp>
      <p:sp>
        <p:nvSpPr>
          <p:cNvPr id="123" name="Google Shape;123;p21"/>
          <p:cNvSpPr txBox="1">
            <a:spLocks noGrp="1"/>
          </p:cNvSpPr>
          <p:nvPr>
            <p:ph type="body" idx="1"/>
          </p:nvPr>
        </p:nvSpPr>
        <p:spPr>
          <a:xfrm>
            <a:off x="311700" y="2001775"/>
            <a:ext cx="8520600" cy="3416400"/>
          </a:xfrm>
          <a:prstGeom prst="rect">
            <a:avLst/>
          </a:prstGeom>
        </p:spPr>
        <p:txBody>
          <a:bodyPr spcFirstLastPara="1" wrap="square" lIns="91425" tIns="91425" rIns="91425" bIns="91425" anchor="t" anchorCtr="0">
            <a:normAutofit/>
          </a:bodyPr>
          <a:lstStyle/>
          <a:p>
            <a:pPr marL="0" lvl="0" indent="0">
              <a:spcAft>
                <a:spcPts val="1200"/>
              </a:spcAft>
              <a:buNone/>
            </a:pPr>
            <a:r>
              <a:rPr lang="it-IT" sz="1900" dirty="0">
                <a:solidFill>
                  <a:srgbClr val="333333"/>
                </a:solidFill>
              </a:rPr>
              <a:t>
</a:t>
            </a:r>
            <a:endParaRPr sz="2700" dirty="0"/>
          </a:p>
        </p:txBody>
      </p:sp>
      <p:pic>
        <p:nvPicPr>
          <p:cNvPr id="124" name="Google Shape;124;p21"/>
          <p:cNvPicPr preferRelativeResize="0"/>
          <p:nvPr/>
        </p:nvPicPr>
        <p:blipFill>
          <a:blip r:embed="rId3">
            <a:alphaModFix/>
          </a:blip>
          <a:stretch>
            <a:fillRect/>
          </a:stretch>
        </p:blipFill>
        <p:spPr>
          <a:xfrm>
            <a:off x="7991475" y="0"/>
            <a:ext cx="1152525" cy="895350"/>
          </a:xfrm>
          <a:prstGeom prst="rect">
            <a:avLst/>
          </a:prstGeom>
          <a:noFill/>
          <a:ln>
            <a:noFill/>
          </a:ln>
        </p:spPr>
      </p:pic>
      <p:pic>
        <p:nvPicPr>
          <p:cNvPr id="125" name="Google Shape;125;p21"/>
          <p:cNvPicPr preferRelativeResize="0"/>
          <p:nvPr/>
        </p:nvPicPr>
        <p:blipFill>
          <a:blip r:embed="rId4">
            <a:alphaModFix/>
          </a:blip>
          <a:stretch>
            <a:fillRect/>
          </a:stretch>
        </p:blipFill>
        <p:spPr>
          <a:xfrm>
            <a:off x="152400" y="152400"/>
            <a:ext cx="3066625" cy="592175"/>
          </a:xfrm>
          <a:prstGeom prst="rect">
            <a:avLst/>
          </a:prstGeom>
          <a:noFill/>
          <a:ln>
            <a:noFill/>
          </a:ln>
        </p:spPr>
      </p:pic>
      <p:sp>
        <p:nvSpPr>
          <p:cNvPr id="3" name="CasellaDiTesto 2">
            <a:extLst>
              <a:ext uri="{FF2B5EF4-FFF2-40B4-BE49-F238E27FC236}">
                <a16:creationId xmlns:a16="http://schemas.microsoft.com/office/drawing/2014/main" id="{D2092247-4771-5768-6181-A0D7CA5777B8}"/>
              </a:ext>
            </a:extLst>
          </p:cNvPr>
          <p:cNvSpPr txBox="1"/>
          <p:nvPr/>
        </p:nvSpPr>
        <p:spPr>
          <a:xfrm>
            <a:off x="1115121" y="2001775"/>
            <a:ext cx="7255727" cy="1323439"/>
          </a:xfrm>
          <a:prstGeom prst="rect">
            <a:avLst/>
          </a:prstGeom>
          <a:noFill/>
        </p:spPr>
        <p:txBody>
          <a:bodyPr wrap="square">
            <a:spAutoFit/>
          </a:bodyPr>
          <a:lstStyle/>
          <a:p>
            <a:r>
              <a:rPr lang="it-IT" sz="2000" b="0" i="0" u="none" strike="noStrike" dirty="0">
                <a:solidFill>
                  <a:srgbClr val="000000"/>
                </a:solidFill>
                <a:effectLst/>
                <a:latin typeface="Calibri" panose="020F0502020204030204" pitchFamily="34" charset="0"/>
              </a:rPr>
              <a:t>In sostanza, tutte le Unità di apprendimento si sono concentrate sul miglioramento delle competenze di base, sull'investimento nell'apprendimento delle lingue, sul miglioramento delle competenze digitali e imprenditoriali</a:t>
            </a:r>
            <a:r>
              <a:rPr lang="it-IT" sz="2000" dirty="0">
                <a:solidFill>
                  <a:srgbClr val="000000"/>
                </a:solidFill>
                <a:latin typeface="Calibri" panose="020F0502020204030204" pitchFamily="34" charset="0"/>
              </a:rPr>
              <a:t>.</a:t>
            </a:r>
            <a:endParaRPr lang="it-IT" sz="2000" dirty="0"/>
          </a:p>
        </p:txBody>
      </p:sp>
      <p:pic>
        <p:nvPicPr>
          <p:cNvPr id="4" name="Immagine 3">
            <a:extLst>
              <a:ext uri="{FF2B5EF4-FFF2-40B4-BE49-F238E27FC236}">
                <a16:creationId xmlns:a16="http://schemas.microsoft.com/office/drawing/2014/main" id="{5CA79C83-BCFA-46D8-B4F1-88BF40CB3FE0}"/>
              </a:ext>
            </a:extLst>
          </p:cNvPr>
          <p:cNvPicPr>
            <a:picLocks noChangeAspect="1"/>
          </p:cNvPicPr>
          <p:nvPr/>
        </p:nvPicPr>
        <p:blipFill>
          <a:blip r:embed="rId5"/>
          <a:stretch>
            <a:fillRect/>
          </a:stretch>
        </p:blipFill>
        <p:spPr>
          <a:xfrm>
            <a:off x="3678406" y="240980"/>
            <a:ext cx="3645724" cy="5852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5"/>
          <p:cNvSpPr txBox="1">
            <a:spLocks noGrp="1"/>
          </p:cNvSpPr>
          <p:nvPr>
            <p:ph type="title"/>
          </p:nvPr>
        </p:nvSpPr>
        <p:spPr>
          <a:xfrm>
            <a:off x="311700" y="855350"/>
            <a:ext cx="8520600" cy="363851"/>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sz="2000" b="1" dirty="0">
                <a:solidFill>
                  <a:srgbClr val="CC0000"/>
                </a:solidFill>
              </a:rPr>
              <a:t>UNITÀ DI APPRENDIMENTO</a:t>
            </a:r>
            <a:endParaRPr sz="2000" b="1" dirty="0">
              <a:solidFill>
                <a:srgbClr val="CC0000"/>
              </a:solidFill>
            </a:endParaRPr>
          </a:p>
        </p:txBody>
      </p:sp>
      <p:sp>
        <p:nvSpPr>
          <p:cNvPr id="155" name="Google Shape;155;p25"/>
          <p:cNvSpPr txBox="1">
            <a:spLocks noGrp="1"/>
          </p:cNvSpPr>
          <p:nvPr>
            <p:ph type="body" idx="1"/>
          </p:nvPr>
        </p:nvSpPr>
        <p:spPr>
          <a:xfrm>
            <a:off x="311699" y="1219201"/>
            <a:ext cx="7271129" cy="372185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endParaRPr dirty="0"/>
          </a:p>
          <a:p>
            <a:pPr marL="342900" lvl="0" algn="l" rtl="0">
              <a:spcBef>
                <a:spcPts val="1200"/>
              </a:spcBef>
              <a:spcAft>
                <a:spcPts val="0"/>
              </a:spcAft>
              <a:buAutoNum type="arabicParenR"/>
            </a:pPr>
            <a:r>
              <a:rPr lang="it" sz="3000" b="1" dirty="0"/>
              <a:t>Alla ricerca di un lavoro ( GRECIA) VERSIONE ZERO DIGITAL E VERSIONE DIGITAL</a:t>
            </a:r>
          </a:p>
          <a:p>
            <a:pPr indent="0" algn="just" rtl="0">
              <a:spcBef>
                <a:spcPts val="1200"/>
              </a:spcBef>
              <a:spcAft>
                <a:spcPts val="1200"/>
              </a:spcAft>
              <a:buNone/>
            </a:pPr>
            <a:r>
              <a:rPr lang="it-IT" sz="4000" b="0" i="0" u="none" strike="noStrike" dirty="0">
                <a:solidFill>
                  <a:srgbClr val="000000"/>
                </a:solidFill>
                <a:effectLst/>
                <a:latin typeface="Calibri" panose="020F0502020204030204" pitchFamily="34" charset="0"/>
              </a:rPr>
              <a:t>Si concentra sul tema molto importante della ricerca del lavoro. In particolare, questa Unità prepara lo studente a identificare opportunità di lavoro, navigare nel mercato del lavoro, rispondere in modo appropriato agli annunci di lavoro, condurre e partecipare a colloqui di lavoro online e impegnarsi nell'autovalutazione. Lo studente è visto come un candidato al lavoro pronto a iniziare a esplorare opportunità di carriera</a:t>
            </a:r>
            <a:r>
              <a:rPr lang="it-IT" sz="3000" b="0" i="0" u="none" strike="noStrike" dirty="0">
                <a:solidFill>
                  <a:srgbClr val="000000"/>
                </a:solidFill>
                <a:effectLst/>
                <a:latin typeface="Calibri" panose="020F0502020204030204" pitchFamily="34" charset="0"/>
              </a:rPr>
              <a:t>.</a:t>
            </a:r>
            <a:endParaRPr kumimoji="0" lang="it" sz="30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R="0" lvl="0" indent="-457200" algn="l" defTabSz="342900" rtl="0" eaLnBrk="1" fontAlgn="auto" latinLnBrk="0" hangingPunct="1">
              <a:lnSpc>
                <a:spcPct val="100000"/>
              </a:lnSpc>
              <a:spcBef>
                <a:spcPts val="1200"/>
              </a:spcBef>
              <a:spcAft>
                <a:spcPts val="0"/>
              </a:spcAft>
              <a:buClr>
                <a:srgbClr val="A53010"/>
              </a:buClr>
              <a:buSzPts val="1800"/>
              <a:buAutoNum type="arabicParenR" startAt="2"/>
              <a:tabLst/>
              <a:defRPr/>
            </a:pPr>
            <a:r>
              <a:rPr lang="it" sz="3000" b="1" dirty="0">
                <a:solidFill>
                  <a:prstClr val="black">
                    <a:lumMod val="75000"/>
                    <a:lumOff val="25000"/>
                  </a:prstClr>
                </a:solidFill>
                <a:latin typeface="Century Gothic" panose="020B0502020202020204"/>
              </a:rPr>
              <a:t>S</a:t>
            </a:r>
            <a:r>
              <a:rPr kumimoji="0" lang="it" sz="30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icurezza e salute  (FRANCIA) </a:t>
            </a:r>
            <a:r>
              <a:rPr kumimoji="0" lang="it" sz="29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rPr>
              <a:t>VERSIONE ZERO DIGITAL E VERSIONE DIGITAL</a:t>
            </a:r>
            <a:endParaRPr kumimoji="0" lang="it" sz="30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0" marR="0" lvl="0" indent="0" algn="l" defTabSz="342900" rtl="0" eaLnBrk="1" fontAlgn="auto" latinLnBrk="0" hangingPunct="1">
              <a:lnSpc>
                <a:spcPct val="100000"/>
              </a:lnSpc>
              <a:spcBef>
                <a:spcPts val="1200"/>
              </a:spcBef>
              <a:spcAft>
                <a:spcPts val="0"/>
              </a:spcAft>
              <a:buClr>
                <a:srgbClr val="A53010"/>
              </a:buClr>
              <a:buSzPts val="1800"/>
              <a:buNone/>
              <a:tabLst/>
              <a:defRPr/>
            </a:pPr>
            <a:r>
              <a:rPr lang="it-IT" sz="3000" b="0" i="0" u="none" strike="noStrike" dirty="0">
                <a:solidFill>
                  <a:srgbClr val="000000"/>
                </a:solidFill>
                <a:effectLst/>
                <a:latin typeface="Calibri" panose="020F0502020204030204" pitchFamily="34" charset="0"/>
              </a:rPr>
              <a:t>     </a:t>
            </a:r>
            <a:r>
              <a:rPr lang="it-IT" sz="4000" b="0" i="0" u="none" strike="noStrike" dirty="0">
                <a:solidFill>
                  <a:srgbClr val="000000"/>
                </a:solidFill>
                <a:effectLst/>
                <a:latin typeface="Calibri" panose="020F0502020204030204" pitchFamily="34" charset="0"/>
              </a:rPr>
              <a:t>L'obiettivo è far comprendere agli alunni le diverse norme in materia di sicurezza sul lavoro e nelle scuole.     I risultati saranno presentati su un poster. </a:t>
            </a:r>
          </a:p>
          <a:p>
            <a:pPr marL="0" marR="0" lvl="0" indent="0" algn="l" defTabSz="342900" rtl="0" eaLnBrk="1" fontAlgn="auto" latinLnBrk="0" hangingPunct="1">
              <a:lnSpc>
                <a:spcPct val="100000"/>
              </a:lnSpc>
              <a:spcBef>
                <a:spcPts val="1200"/>
              </a:spcBef>
              <a:spcAft>
                <a:spcPts val="0"/>
              </a:spcAft>
              <a:buClr>
                <a:srgbClr val="A53010"/>
              </a:buClr>
              <a:buSzPts val="1800"/>
              <a:buNone/>
              <a:tabLst/>
              <a:defRPr/>
            </a:pPr>
            <a:r>
              <a:rPr lang="it-IT" sz="4500" b="1" dirty="0">
                <a:solidFill>
                  <a:srgbClr val="C00000"/>
                </a:solidFill>
                <a:latin typeface="Calibri" panose="020F0502020204030204" pitchFamily="34" charset="0"/>
              </a:rPr>
              <a:t>4) </a:t>
            </a:r>
            <a:r>
              <a:rPr lang="it-IT" sz="3000" b="1" dirty="0">
                <a:solidFill>
                  <a:srgbClr val="000000"/>
                </a:solidFill>
                <a:latin typeface="+mj-lt"/>
              </a:rPr>
              <a:t>Conoscere l’Europa attraverso il dialogo interculturale ( AUSTRIA)</a:t>
            </a:r>
            <a:r>
              <a:rPr kumimoji="0" lang="it" sz="2900" b="1" i="0" u="none" strike="noStrike" kern="1200" cap="none" spc="0" normalizeH="0" baseline="0" noProof="0" dirty="0">
                <a:ln>
                  <a:noFill/>
                </a:ln>
                <a:solidFill>
                  <a:prstClr val="black">
                    <a:lumMod val="75000"/>
                    <a:lumOff val="25000"/>
                  </a:prstClr>
                </a:solidFill>
                <a:effectLst/>
                <a:uLnTx/>
                <a:uFillTx/>
                <a:latin typeface="+mj-lt"/>
                <a:ea typeface="+mn-ea"/>
                <a:cs typeface="+mn-cs"/>
              </a:rPr>
              <a:t> VERSIONE ZERO DIGITAL E VERSIONE DIGITAL</a:t>
            </a:r>
            <a:r>
              <a:rPr lang="it-IT" sz="3200" b="0" i="0" u="none" strike="noStrike" dirty="0">
                <a:solidFill>
                  <a:srgbClr val="000000"/>
                </a:solidFill>
                <a:effectLst/>
                <a:latin typeface="+mj-lt"/>
              </a:rPr>
              <a:t> </a:t>
            </a:r>
          </a:p>
          <a:p>
            <a:pPr marL="0" marR="0" lvl="0" indent="0" algn="l" defTabSz="342900" rtl="0" eaLnBrk="1" fontAlgn="auto" latinLnBrk="0" hangingPunct="1">
              <a:lnSpc>
                <a:spcPct val="100000"/>
              </a:lnSpc>
              <a:spcBef>
                <a:spcPts val="1200"/>
              </a:spcBef>
              <a:spcAft>
                <a:spcPts val="0"/>
              </a:spcAft>
              <a:buClr>
                <a:srgbClr val="A53010"/>
              </a:buClr>
              <a:buSzPts val="1800"/>
              <a:buNone/>
              <a:tabLst/>
              <a:defRPr/>
            </a:pPr>
            <a:r>
              <a:rPr lang="it-IT" sz="4000" b="0" i="0" u="none" strike="noStrike" dirty="0">
                <a:solidFill>
                  <a:srgbClr val="000000"/>
                </a:solidFill>
                <a:effectLst/>
                <a:latin typeface="Calibri" panose="020F0502020204030204" pitchFamily="34" charset="0"/>
              </a:rPr>
              <a:t>Questa Unità di apprendimento ha lo scopo di rendere gli studenti più familiari con l'Unione Europea e i loro stati membri, nonché con i vantaggi che derivano dal processo di integrazione.</a:t>
            </a:r>
            <a:endParaRPr kumimoji="0" lang="it" sz="4000" b="1"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0" marR="0" lvl="0" indent="0" algn="l" defTabSz="342900" rtl="0" eaLnBrk="1" fontAlgn="auto" latinLnBrk="0" hangingPunct="1">
              <a:lnSpc>
                <a:spcPct val="100000"/>
              </a:lnSpc>
              <a:spcBef>
                <a:spcPts val="1200"/>
              </a:spcBef>
              <a:spcAft>
                <a:spcPts val="0"/>
              </a:spcAft>
              <a:buClr>
                <a:srgbClr val="A53010"/>
              </a:buClr>
              <a:buSzPts val="1800"/>
              <a:buNone/>
              <a:tabLst/>
              <a:defRPr/>
            </a:pPr>
            <a:r>
              <a:rPr lang="it-IT" sz="3200" b="0" i="0" u="none" strike="noStrike" dirty="0">
                <a:solidFill>
                  <a:srgbClr val="000000"/>
                </a:solidFill>
                <a:effectLst/>
                <a:latin typeface="Calibri" panose="020F0502020204030204" pitchFamily="34" charset="0"/>
              </a:rPr>
              <a:t> </a:t>
            </a:r>
            <a:r>
              <a:rPr lang="it-IT" sz="4000" b="0" i="0" u="none" strike="noStrike" dirty="0">
                <a:solidFill>
                  <a:srgbClr val="000000"/>
                </a:solidFill>
                <a:effectLst/>
                <a:latin typeface="Calibri" panose="020F0502020204030204" pitchFamily="34" charset="0"/>
              </a:rPr>
              <a:t>L'output finale dell'UDA sarà una Brochure nell'Unità Formativa Zero Digital e un Blog Online interattivo nell'UDA Digitale. </a:t>
            </a:r>
          </a:p>
          <a:p>
            <a:pPr marL="0" marR="0" lvl="0" indent="0" algn="l" defTabSz="342900" rtl="0" eaLnBrk="1" fontAlgn="auto" latinLnBrk="0" hangingPunct="1">
              <a:lnSpc>
                <a:spcPct val="100000"/>
              </a:lnSpc>
              <a:spcBef>
                <a:spcPts val="1200"/>
              </a:spcBef>
              <a:spcAft>
                <a:spcPts val="0"/>
              </a:spcAft>
              <a:buClr>
                <a:srgbClr val="A53010"/>
              </a:buClr>
              <a:buSzPts val="1800"/>
              <a:buNone/>
              <a:tabLst/>
              <a:defRPr/>
            </a:pPr>
            <a:r>
              <a:rPr lang="it-IT" sz="4900" b="1" dirty="0">
                <a:solidFill>
                  <a:srgbClr val="C00000"/>
                </a:solidFill>
                <a:latin typeface="Calibri" panose="020F0502020204030204" pitchFamily="34" charset="0"/>
              </a:rPr>
              <a:t>5) </a:t>
            </a:r>
            <a:r>
              <a:rPr lang="it-IT" sz="3200" b="1" dirty="0">
                <a:solidFill>
                  <a:srgbClr val="000000"/>
                </a:solidFill>
                <a:latin typeface="+mj-lt"/>
              </a:rPr>
              <a:t>Vivere in un mondo globalizzato (SVEZIA)</a:t>
            </a:r>
            <a:r>
              <a:rPr kumimoji="0" lang="it" sz="2800" b="1" i="0" u="none" strike="noStrike" kern="1200" cap="none" spc="0" normalizeH="0" baseline="0" noProof="0" dirty="0">
                <a:ln>
                  <a:noFill/>
                </a:ln>
                <a:solidFill>
                  <a:prstClr val="black">
                    <a:lumMod val="75000"/>
                    <a:lumOff val="25000"/>
                  </a:prstClr>
                </a:solidFill>
                <a:effectLst/>
                <a:uLnTx/>
                <a:uFillTx/>
                <a:latin typeface="+mj-lt"/>
                <a:ea typeface="+mn-ea"/>
                <a:cs typeface="+mn-cs"/>
              </a:rPr>
              <a:t> VERSIONE ZERO DIGITAL E VERSIONE DIGITAL</a:t>
            </a:r>
            <a:r>
              <a:rPr kumimoji="0" lang="it-IT" sz="3100" b="1" i="0" u="none" strike="noStrike" kern="1200" cap="none" spc="0" normalizeH="0" baseline="0" noProof="0" dirty="0">
                <a:ln>
                  <a:noFill/>
                </a:ln>
                <a:solidFill>
                  <a:srgbClr val="000000"/>
                </a:solidFill>
                <a:effectLst/>
                <a:uLnTx/>
                <a:uFillTx/>
                <a:latin typeface="+mj-lt"/>
                <a:ea typeface="+mn-ea"/>
                <a:cs typeface="+mn-cs"/>
              </a:rPr>
              <a:t> </a:t>
            </a:r>
          </a:p>
          <a:p>
            <a:pPr marL="0" marR="0" lvl="0" indent="0" algn="l" defTabSz="342900" rtl="0" eaLnBrk="1" fontAlgn="auto" latinLnBrk="0" hangingPunct="1">
              <a:lnSpc>
                <a:spcPct val="100000"/>
              </a:lnSpc>
              <a:spcBef>
                <a:spcPts val="1200"/>
              </a:spcBef>
              <a:spcAft>
                <a:spcPts val="0"/>
              </a:spcAft>
              <a:buClr>
                <a:srgbClr val="A53010"/>
              </a:buClr>
              <a:buSzPts val="1800"/>
              <a:buNone/>
              <a:tabLst/>
              <a:defRPr/>
            </a:pPr>
            <a:r>
              <a:rPr lang="it-IT" sz="4000" b="0" i="0" u="none" strike="noStrike" dirty="0">
                <a:solidFill>
                  <a:srgbClr val="000000"/>
                </a:solidFill>
                <a:effectLst/>
                <a:latin typeface="Calibri" panose="020F0502020204030204" pitchFamily="34" charset="0"/>
              </a:rPr>
              <a:t>Questa unità di apprendimento sul tema "Vivere in un mondo globalizzato" è sviluppata con l'obiettivo di aumentare la conoscenza e la comprensione da parte degli studenti dell'impatto e degli effetti della globalizzazione sugli studenti stessi come individui e parte di una comunità più ampia.</a:t>
            </a:r>
            <a:endParaRPr lang="it-IT" sz="4000" b="1" i="0" u="none" strike="noStrike" dirty="0">
              <a:solidFill>
                <a:srgbClr val="000000"/>
              </a:solidFill>
              <a:effectLst/>
              <a:latin typeface="Calibri" panose="020F0502020204030204" pitchFamily="34" charset="0"/>
            </a:endParaRPr>
          </a:p>
          <a:p>
            <a:pPr marR="0" lvl="0" indent="-457200" algn="l" defTabSz="342900" rtl="0" eaLnBrk="1" fontAlgn="auto" latinLnBrk="0" hangingPunct="1">
              <a:lnSpc>
                <a:spcPct val="100000"/>
              </a:lnSpc>
              <a:spcBef>
                <a:spcPts val="1200"/>
              </a:spcBef>
              <a:spcAft>
                <a:spcPts val="0"/>
              </a:spcAft>
              <a:buClr>
                <a:srgbClr val="A53010"/>
              </a:buClr>
              <a:buSzPts val="1800"/>
              <a:buAutoNum type="arabicParenR" startAt="2"/>
              <a:tabLst/>
              <a:defRPr/>
            </a:pPr>
            <a:endParaRPr dirty="0"/>
          </a:p>
        </p:txBody>
      </p:sp>
      <p:pic>
        <p:nvPicPr>
          <p:cNvPr id="156" name="Google Shape;156;p25"/>
          <p:cNvPicPr preferRelativeResize="0"/>
          <p:nvPr/>
        </p:nvPicPr>
        <p:blipFill>
          <a:blip r:embed="rId3">
            <a:alphaModFix/>
          </a:blip>
          <a:stretch>
            <a:fillRect/>
          </a:stretch>
        </p:blipFill>
        <p:spPr>
          <a:xfrm>
            <a:off x="7991475" y="0"/>
            <a:ext cx="1152525" cy="895350"/>
          </a:xfrm>
          <a:prstGeom prst="rect">
            <a:avLst/>
          </a:prstGeom>
          <a:noFill/>
          <a:ln>
            <a:noFill/>
          </a:ln>
        </p:spPr>
      </p:pic>
      <p:pic>
        <p:nvPicPr>
          <p:cNvPr id="157" name="Google Shape;157;p25"/>
          <p:cNvPicPr preferRelativeResize="0"/>
          <p:nvPr/>
        </p:nvPicPr>
        <p:blipFill>
          <a:blip r:embed="rId4">
            <a:alphaModFix/>
          </a:blip>
          <a:stretch>
            <a:fillRect/>
          </a:stretch>
        </p:blipFill>
        <p:spPr>
          <a:xfrm>
            <a:off x="152400" y="152400"/>
            <a:ext cx="3066625" cy="592175"/>
          </a:xfrm>
          <a:prstGeom prst="rect">
            <a:avLst/>
          </a:prstGeom>
          <a:noFill/>
          <a:ln>
            <a:noFill/>
          </a:ln>
        </p:spPr>
      </p:pic>
      <p:pic>
        <p:nvPicPr>
          <p:cNvPr id="3" name="Immagine 2">
            <a:extLst>
              <a:ext uri="{FF2B5EF4-FFF2-40B4-BE49-F238E27FC236}">
                <a16:creationId xmlns:a16="http://schemas.microsoft.com/office/drawing/2014/main" id="{37F5275C-C811-9A1E-A51F-657CFEB58E7E}"/>
              </a:ext>
            </a:extLst>
          </p:cNvPr>
          <p:cNvPicPr>
            <a:picLocks noChangeAspect="1"/>
          </p:cNvPicPr>
          <p:nvPr/>
        </p:nvPicPr>
        <p:blipFill>
          <a:blip r:embed="rId5"/>
          <a:stretch>
            <a:fillRect/>
          </a:stretch>
        </p:blipFill>
        <p:spPr>
          <a:xfrm>
            <a:off x="3425645" y="270083"/>
            <a:ext cx="3645724" cy="5852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DB2714-31C6-39C0-EC29-DB7931580CB6}"/>
              </a:ext>
            </a:extLst>
          </p:cNvPr>
          <p:cNvSpPr>
            <a:spLocks noGrp="1"/>
          </p:cNvSpPr>
          <p:nvPr>
            <p:ph type="title"/>
          </p:nvPr>
        </p:nvSpPr>
        <p:spPr/>
        <p:txBody>
          <a:bodyPr>
            <a:normAutofit fontScale="90000"/>
          </a:bodyPr>
          <a:lstStyle/>
          <a:p>
            <a:pPr algn="ctr"/>
            <a:br>
              <a:rPr lang="it-IT" sz="2000" b="1" dirty="0"/>
            </a:br>
            <a:r>
              <a:rPr lang="it-IT" sz="2000" b="1" dirty="0"/>
              <a:t>Unità di apprendimento 3</a:t>
            </a:r>
            <a:br>
              <a:rPr lang="it-IT" sz="2000" b="1" dirty="0"/>
            </a:br>
            <a:r>
              <a:rPr lang="it-IT" sz="2000" b="1" dirty="0"/>
              <a:t>ITALIA «Alla scoperta del mio territorio»</a:t>
            </a:r>
          </a:p>
        </p:txBody>
      </p:sp>
      <p:sp>
        <p:nvSpPr>
          <p:cNvPr id="3" name="Segnaposto contenuto 2">
            <a:extLst>
              <a:ext uri="{FF2B5EF4-FFF2-40B4-BE49-F238E27FC236}">
                <a16:creationId xmlns:a16="http://schemas.microsoft.com/office/drawing/2014/main" id="{82A0B69F-C0E0-19BC-1A08-8BA45E0D7276}"/>
              </a:ext>
            </a:extLst>
          </p:cNvPr>
          <p:cNvSpPr>
            <a:spLocks noGrp="1"/>
          </p:cNvSpPr>
          <p:nvPr>
            <p:ph idx="1"/>
          </p:nvPr>
        </p:nvSpPr>
        <p:spPr/>
        <p:txBody>
          <a:bodyPr>
            <a:normAutofit fontScale="77500" lnSpcReduction="20000"/>
          </a:bodyPr>
          <a:lstStyle/>
          <a:p>
            <a:pPr indent="457200" algn="just" rtl="0">
              <a:spcBef>
                <a:spcPts val="1200"/>
              </a:spcBef>
              <a:spcAft>
                <a:spcPts val="0"/>
              </a:spcAft>
            </a:pPr>
            <a:r>
              <a:rPr lang="it-IT" sz="1400" b="0" i="0" u="none" strike="noStrike" dirty="0">
                <a:solidFill>
                  <a:srgbClr val="000000"/>
                </a:solidFill>
                <a:effectLst/>
                <a:latin typeface="Calibri" panose="020F0502020204030204" pitchFamily="34" charset="0"/>
              </a:rPr>
              <a:t>"Alla scoperta del mio territorio" è la terza Unità di apprendimento delle cinque previste da sviluppare durante un anno scolastico destinate agli studenti dell'IFP di 16/17 anni. Si svilupperà gradualmente, sulla base di opportune scelte operate dai docenti L1 e L2, uno spirito critico e collaborativo nel discente. Lo studente sarà progressivamente portato, dalla conoscenza del territorio e da un orientamento strategico e formativo, a riconoscere le caratteristiche essenziali del sistema socio-economico del proprio territorio. Stimolando la capacità di osservare la realtà economica, di comprendere i bisogni individuali e collettivi e di valutare le risorse del territorio, l'apprendente svilupperà capacità imprenditoriali che porteranno alla creazione di nuove idee e magari di nuovi profili professionali. Ricerca dati, apprendimento per problemi e </a:t>
            </a:r>
            <a:r>
              <a:rPr lang="it-IT" sz="1400" b="0" i="0" u="none" strike="noStrike" dirty="0" err="1">
                <a:solidFill>
                  <a:srgbClr val="000000"/>
                </a:solidFill>
                <a:effectLst/>
                <a:latin typeface="Calibri" panose="020F0502020204030204" pitchFamily="34" charset="0"/>
              </a:rPr>
              <a:t>problem</a:t>
            </a:r>
            <a:r>
              <a:rPr lang="it-IT" sz="1400" b="0" i="0" u="none" strike="noStrike" dirty="0">
                <a:solidFill>
                  <a:srgbClr val="000000"/>
                </a:solidFill>
                <a:effectLst/>
                <a:latin typeface="Calibri" panose="020F0502020204030204" pitchFamily="34" charset="0"/>
              </a:rPr>
              <a:t> solving, pianificazione delle attività, sviluppo dell'autonomia e dell'iniziativa sono solo alcune delle attività previste per lo sviluppo dell'Unità.</a:t>
            </a:r>
            <a:endParaRPr lang="it-IT" b="0" dirty="0">
              <a:effectLst/>
            </a:endParaRPr>
          </a:p>
          <a:p>
            <a:pPr indent="457200" algn="just" rtl="0">
              <a:spcBef>
                <a:spcPts val="0"/>
              </a:spcBef>
              <a:spcAft>
                <a:spcPts val="1200"/>
              </a:spcAft>
            </a:pPr>
            <a:r>
              <a:rPr lang="it-IT" sz="1400" b="0" i="0" u="none" strike="noStrike" dirty="0">
                <a:solidFill>
                  <a:srgbClr val="000000"/>
                </a:solidFill>
                <a:effectLst/>
                <a:latin typeface="Calibri" panose="020F0502020204030204" pitchFamily="34" charset="0"/>
              </a:rPr>
              <a:t>Dal punto di vista linguistico (sia in inglese che in L1), l’UDA è pensata per </a:t>
            </a:r>
            <a:r>
              <a:rPr lang="it-IT" sz="1400" b="1" i="0" u="none" strike="noStrike" dirty="0">
                <a:solidFill>
                  <a:srgbClr val="000000"/>
                </a:solidFill>
                <a:effectLst/>
                <a:latin typeface="Calibri" panose="020F0502020204030204" pitchFamily="34" charset="0"/>
              </a:rPr>
              <a:t>potenziare</a:t>
            </a:r>
            <a:r>
              <a:rPr lang="it-IT" sz="1400" b="0" i="0" u="none" strike="noStrike" dirty="0">
                <a:solidFill>
                  <a:srgbClr val="000000"/>
                </a:solidFill>
                <a:effectLst/>
                <a:latin typeface="Calibri" panose="020F0502020204030204" pitchFamily="34" charset="0"/>
              </a:rPr>
              <a:t> le capacità comunicative in vari contesti e settori (soprattutto professionali), </a:t>
            </a:r>
            <a:r>
              <a:rPr lang="it-IT" sz="1400" b="1" i="0" u="none" strike="noStrike" dirty="0">
                <a:solidFill>
                  <a:srgbClr val="000000"/>
                </a:solidFill>
                <a:effectLst/>
                <a:latin typeface="Calibri" panose="020F0502020204030204" pitchFamily="34" charset="0"/>
              </a:rPr>
              <a:t>ampliare il</a:t>
            </a:r>
            <a:r>
              <a:rPr lang="it-IT" sz="1400" b="0" i="0" u="none" strike="noStrike" dirty="0">
                <a:solidFill>
                  <a:srgbClr val="000000"/>
                </a:solidFill>
                <a:effectLst/>
                <a:latin typeface="Calibri" panose="020F0502020204030204" pitchFamily="34" charset="0"/>
              </a:rPr>
              <a:t> vocabolario, </a:t>
            </a:r>
            <a:r>
              <a:rPr lang="it-IT" sz="1400" b="1" i="0" u="none" strike="noStrike" dirty="0">
                <a:solidFill>
                  <a:srgbClr val="000000"/>
                </a:solidFill>
                <a:effectLst/>
                <a:latin typeface="Calibri" panose="020F0502020204030204" pitchFamily="34" charset="0"/>
              </a:rPr>
              <a:t>rafforzare la</a:t>
            </a:r>
            <a:r>
              <a:rPr lang="it-IT" sz="1400" b="0" i="0" u="none" strike="noStrike" dirty="0">
                <a:solidFill>
                  <a:srgbClr val="000000"/>
                </a:solidFill>
                <a:effectLst/>
                <a:latin typeface="Calibri" panose="020F0502020204030204" pitchFamily="34" charset="0"/>
              </a:rPr>
              <a:t> padronanza sintattica, </a:t>
            </a:r>
            <a:r>
              <a:rPr lang="it-IT" sz="1400" b="1" i="0" u="none" strike="noStrike" dirty="0">
                <a:solidFill>
                  <a:srgbClr val="000000"/>
                </a:solidFill>
                <a:effectLst/>
                <a:latin typeface="Calibri" panose="020F0502020204030204" pitchFamily="34" charset="0"/>
              </a:rPr>
              <a:t>acquisire</a:t>
            </a:r>
            <a:r>
              <a:rPr lang="it-IT" sz="1400" b="0" i="0" u="none" strike="noStrike" dirty="0">
                <a:solidFill>
                  <a:srgbClr val="000000"/>
                </a:solidFill>
                <a:effectLst/>
                <a:latin typeface="Calibri" panose="020F0502020204030204" pitchFamily="34" charset="0"/>
              </a:rPr>
              <a:t> capacità di lettura autonoma e </a:t>
            </a:r>
            <a:r>
              <a:rPr lang="it-IT" sz="1400" b="1" i="0" u="none" strike="noStrike" dirty="0">
                <a:solidFill>
                  <a:srgbClr val="000000"/>
                </a:solidFill>
                <a:effectLst/>
                <a:latin typeface="Calibri" panose="020F0502020204030204" pitchFamily="34" charset="0"/>
              </a:rPr>
              <a:t>sviluppare</a:t>
            </a:r>
            <a:r>
              <a:rPr lang="it-IT" sz="1400" b="0" i="0" u="none" strike="noStrike" dirty="0">
                <a:solidFill>
                  <a:srgbClr val="000000"/>
                </a:solidFill>
                <a:effectLst/>
                <a:latin typeface="Calibri" panose="020F0502020204030204" pitchFamily="34" charset="0"/>
              </a:rPr>
              <a:t> capacità di scrittura.</a:t>
            </a:r>
            <a:endParaRPr lang="it-IT" b="0" dirty="0">
              <a:effectLst/>
            </a:endParaRPr>
          </a:p>
          <a:p>
            <a:pPr indent="457200" algn="just" rtl="0">
              <a:spcBef>
                <a:spcPts val="0"/>
              </a:spcBef>
              <a:spcAft>
                <a:spcPts val="0"/>
              </a:spcAft>
            </a:pPr>
            <a:r>
              <a:rPr lang="it-IT" sz="1400" b="0" i="0" u="none" strike="noStrike" dirty="0">
                <a:solidFill>
                  <a:srgbClr val="000000"/>
                </a:solidFill>
                <a:effectLst/>
                <a:latin typeface="Calibri" panose="020F0502020204030204" pitchFamily="34" charset="0"/>
              </a:rPr>
              <a:t>La versione digitale dell'Unità Formativa prevede l'individuazione e l'utilizzo di moderne forme di comunicazione visiva e multimediale, anche con riferimento a strategie espressive e strumenti tecnici per la comunicazione online. “</a:t>
            </a:r>
            <a:r>
              <a:rPr lang="it-IT" sz="1400" b="0" i="0" u="none" strike="noStrike" dirty="0" err="1">
                <a:solidFill>
                  <a:srgbClr val="000000"/>
                </a:solidFill>
                <a:effectLst/>
                <a:latin typeface="Calibri" panose="020F0502020204030204" pitchFamily="34" charset="0"/>
              </a:rPr>
              <a:t>Claroread</a:t>
            </a:r>
            <a:r>
              <a:rPr lang="it-IT" sz="1400" b="0" i="0" u="none" strike="noStrike" dirty="0">
                <a:solidFill>
                  <a:srgbClr val="000000"/>
                </a:solidFill>
                <a:effectLst/>
                <a:latin typeface="Calibri" panose="020F0502020204030204" pitchFamily="34" charset="0"/>
              </a:rPr>
              <a:t>” per correggere la pronuncia inglese, “Reverso”/“</a:t>
            </a:r>
            <a:r>
              <a:rPr lang="it-IT" sz="1400" b="0" i="0" u="none" strike="noStrike" dirty="0" err="1">
                <a:solidFill>
                  <a:srgbClr val="000000"/>
                </a:solidFill>
                <a:effectLst/>
                <a:latin typeface="Calibri" panose="020F0502020204030204" pitchFamily="34" charset="0"/>
              </a:rPr>
              <a:t>Wordreference</a:t>
            </a:r>
            <a:r>
              <a:rPr lang="it-IT" sz="1400" b="0" i="0" u="none" strike="noStrike" dirty="0">
                <a:solidFill>
                  <a:srgbClr val="000000"/>
                </a:solidFill>
                <a:effectLst/>
                <a:latin typeface="Calibri" panose="020F0502020204030204" pitchFamily="34" charset="0"/>
              </a:rPr>
              <a:t>” e altri dizionari online per l'ampliamento del vocabolario inglese e L1 e “Google Suite for </a:t>
            </a:r>
            <a:r>
              <a:rPr lang="it-IT" sz="1400" b="0" i="0" u="none" strike="noStrike" dirty="0" err="1">
                <a:solidFill>
                  <a:srgbClr val="000000"/>
                </a:solidFill>
                <a:effectLst/>
                <a:latin typeface="Calibri" panose="020F0502020204030204" pitchFamily="34" charset="0"/>
              </a:rPr>
              <a:t>Education</a:t>
            </a:r>
            <a:r>
              <a:rPr lang="it-IT" sz="1400" b="0" i="0" u="none" strike="noStrike" dirty="0">
                <a:solidFill>
                  <a:srgbClr val="000000"/>
                </a:solidFill>
                <a:effectLst/>
                <a:latin typeface="Calibri" panose="020F0502020204030204" pitchFamily="34" charset="0"/>
              </a:rPr>
              <a:t>” per migliorare la collaborazione online sono solo alcuni esempi dei tanti altri strumenti che saranno utilizzato per svolgere l'Unità.</a:t>
            </a:r>
            <a:endParaRPr lang="it-IT" b="0" dirty="0">
              <a:effectLst/>
            </a:endParaRPr>
          </a:p>
        </p:txBody>
      </p:sp>
      <p:pic>
        <p:nvPicPr>
          <p:cNvPr id="6" name="Google Shape;156;p25">
            <a:extLst>
              <a:ext uri="{FF2B5EF4-FFF2-40B4-BE49-F238E27FC236}">
                <a16:creationId xmlns:a16="http://schemas.microsoft.com/office/drawing/2014/main" id="{C136F459-FE5C-1E51-0EEF-7D54B86C01C3}"/>
              </a:ext>
            </a:extLst>
          </p:cNvPr>
          <p:cNvPicPr preferRelativeResize="0"/>
          <p:nvPr/>
        </p:nvPicPr>
        <p:blipFill>
          <a:blip r:embed="rId2">
            <a:alphaModFix/>
          </a:blip>
          <a:stretch>
            <a:fillRect/>
          </a:stretch>
        </p:blipFill>
        <p:spPr>
          <a:xfrm>
            <a:off x="7839075" y="171450"/>
            <a:ext cx="1152525" cy="895350"/>
          </a:xfrm>
          <a:prstGeom prst="rect">
            <a:avLst/>
          </a:prstGeom>
          <a:noFill/>
          <a:ln>
            <a:noFill/>
          </a:ln>
        </p:spPr>
      </p:pic>
      <p:pic>
        <p:nvPicPr>
          <p:cNvPr id="7" name="Google Shape;125;p21">
            <a:extLst>
              <a:ext uri="{FF2B5EF4-FFF2-40B4-BE49-F238E27FC236}">
                <a16:creationId xmlns:a16="http://schemas.microsoft.com/office/drawing/2014/main" id="{22EDBF4A-59BA-045A-98C8-9952F73A7ED9}"/>
              </a:ext>
            </a:extLst>
          </p:cNvPr>
          <p:cNvPicPr preferRelativeResize="0"/>
          <p:nvPr/>
        </p:nvPicPr>
        <p:blipFill>
          <a:blip r:embed="rId3">
            <a:alphaModFix/>
          </a:blip>
          <a:stretch>
            <a:fillRect/>
          </a:stretch>
        </p:blipFill>
        <p:spPr>
          <a:xfrm>
            <a:off x="152400" y="152400"/>
            <a:ext cx="3066625" cy="592175"/>
          </a:xfrm>
          <a:prstGeom prst="rect">
            <a:avLst/>
          </a:prstGeom>
          <a:noFill/>
          <a:ln>
            <a:noFill/>
          </a:ln>
        </p:spPr>
      </p:pic>
      <p:pic>
        <p:nvPicPr>
          <p:cNvPr id="8" name="Immagine 7">
            <a:extLst>
              <a:ext uri="{FF2B5EF4-FFF2-40B4-BE49-F238E27FC236}">
                <a16:creationId xmlns:a16="http://schemas.microsoft.com/office/drawing/2014/main" id="{27214798-E62A-1AEA-EFB8-AC10F8E8A66E}"/>
              </a:ext>
            </a:extLst>
          </p:cNvPr>
          <p:cNvPicPr>
            <a:picLocks noChangeAspect="1"/>
          </p:cNvPicPr>
          <p:nvPr/>
        </p:nvPicPr>
        <p:blipFill>
          <a:blip r:embed="rId4"/>
          <a:stretch>
            <a:fillRect/>
          </a:stretch>
        </p:blipFill>
        <p:spPr>
          <a:xfrm>
            <a:off x="3297204" y="33858"/>
            <a:ext cx="3645724" cy="585267"/>
          </a:xfrm>
          <a:prstGeom prst="rect">
            <a:avLst/>
          </a:prstGeom>
        </p:spPr>
      </p:pic>
    </p:spTree>
    <p:extLst>
      <p:ext uri="{BB962C8B-B14F-4D97-AF65-F5344CB8AC3E}">
        <p14:creationId xmlns:p14="http://schemas.microsoft.com/office/powerpoint/2010/main" val="384163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FCC0CF7-B0A0-3AE5-D809-7B93A04BBB86}"/>
              </a:ext>
            </a:extLst>
          </p:cNvPr>
          <p:cNvSpPr>
            <a:spLocks noGrp="1"/>
          </p:cNvSpPr>
          <p:nvPr>
            <p:ph type="title"/>
          </p:nvPr>
        </p:nvSpPr>
        <p:spPr>
          <a:xfrm>
            <a:off x="1944694" y="1129990"/>
            <a:ext cx="6683765" cy="1382750"/>
          </a:xfrm>
        </p:spPr>
        <p:txBody>
          <a:bodyPr>
            <a:normAutofit fontScale="90000"/>
          </a:bodyPr>
          <a:lstStyle/>
          <a:p>
            <a:br>
              <a:rPr lang="it-IT" dirty="0"/>
            </a:br>
            <a:r>
              <a:rPr lang="it-IT" dirty="0">
                <a:hlinkClick r:id="rId2"/>
              </a:rPr>
              <a:t>https://docs.google.com/document/d/1QQH5PwyFeZHsmXlE7EGn8g_fJ4_xSwlpiQL_Vl4np5c/edit</a:t>
            </a:r>
            <a:br>
              <a:rPr lang="it-IT" dirty="0"/>
            </a:br>
            <a:endParaRPr lang="it-IT" dirty="0"/>
          </a:p>
        </p:txBody>
      </p:sp>
      <p:pic>
        <p:nvPicPr>
          <p:cNvPr id="5" name="Immagine 4">
            <a:extLst>
              <a:ext uri="{FF2B5EF4-FFF2-40B4-BE49-F238E27FC236}">
                <a16:creationId xmlns:a16="http://schemas.microsoft.com/office/drawing/2014/main" id="{B629B461-C12D-24BF-BD78-676059149C63}"/>
              </a:ext>
            </a:extLst>
          </p:cNvPr>
          <p:cNvPicPr>
            <a:picLocks noChangeAspect="1"/>
          </p:cNvPicPr>
          <p:nvPr/>
        </p:nvPicPr>
        <p:blipFill>
          <a:blip r:embed="rId3"/>
          <a:stretch>
            <a:fillRect/>
          </a:stretch>
        </p:blipFill>
        <p:spPr>
          <a:xfrm>
            <a:off x="1574196" y="239112"/>
            <a:ext cx="3066554" cy="591363"/>
          </a:xfrm>
          <a:prstGeom prst="rect">
            <a:avLst/>
          </a:prstGeom>
        </p:spPr>
      </p:pic>
      <p:pic>
        <p:nvPicPr>
          <p:cNvPr id="6" name="Immagine 5">
            <a:extLst>
              <a:ext uri="{FF2B5EF4-FFF2-40B4-BE49-F238E27FC236}">
                <a16:creationId xmlns:a16="http://schemas.microsoft.com/office/drawing/2014/main" id="{26583D5D-7B7C-1AB7-4D42-F159C973EED6}"/>
              </a:ext>
            </a:extLst>
          </p:cNvPr>
          <p:cNvPicPr>
            <a:picLocks noChangeAspect="1"/>
          </p:cNvPicPr>
          <p:nvPr/>
        </p:nvPicPr>
        <p:blipFill>
          <a:blip r:embed="rId4"/>
          <a:stretch>
            <a:fillRect/>
          </a:stretch>
        </p:blipFill>
        <p:spPr>
          <a:xfrm>
            <a:off x="7824463" y="84043"/>
            <a:ext cx="1152244" cy="896190"/>
          </a:xfrm>
          <a:prstGeom prst="rect">
            <a:avLst/>
          </a:prstGeom>
        </p:spPr>
      </p:pic>
      <p:pic>
        <p:nvPicPr>
          <p:cNvPr id="10" name="Immagine 9">
            <a:extLst>
              <a:ext uri="{FF2B5EF4-FFF2-40B4-BE49-F238E27FC236}">
                <a16:creationId xmlns:a16="http://schemas.microsoft.com/office/drawing/2014/main" id="{80FED891-7C31-C9E7-A08F-BE3E4B12ED1B}"/>
              </a:ext>
            </a:extLst>
          </p:cNvPr>
          <p:cNvPicPr>
            <a:picLocks noChangeAspect="1"/>
          </p:cNvPicPr>
          <p:nvPr/>
        </p:nvPicPr>
        <p:blipFill>
          <a:blip r:embed="rId5"/>
          <a:stretch>
            <a:fillRect/>
          </a:stretch>
        </p:blipFill>
        <p:spPr>
          <a:xfrm>
            <a:off x="4317743" y="980232"/>
            <a:ext cx="3645724" cy="585267"/>
          </a:xfrm>
          <a:prstGeom prst="rect">
            <a:avLst/>
          </a:prstGeom>
        </p:spPr>
      </p:pic>
    </p:spTree>
    <p:extLst>
      <p:ext uri="{BB962C8B-B14F-4D97-AF65-F5344CB8AC3E}">
        <p14:creationId xmlns:p14="http://schemas.microsoft.com/office/powerpoint/2010/main" val="1458138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 y="171450"/>
            <a:ext cx="2138628" cy="4978966"/>
            <a:chOff x="2487613" y="285750"/>
            <a:chExt cx="2428875" cy="5654676"/>
          </a:xfrm>
        </p:grpSpPr>
        <p:sp>
          <p:nvSpPr>
            <p:cNvPr id="12"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13"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4"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5"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6"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7"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8"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9"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20"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21"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22"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23"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5" name="Group 24">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412" y="-589"/>
            <a:ext cx="1767505" cy="5140529"/>
            <a:chOff x="6627813" y="194833"/>
            <a:chExt cx="1952625" cy="5678918"/>
          </a:xfrm>
        </p:grpSpPr>
        <p:sp>
          <p:nvSpPr>
            <p:cNvPr id="26"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7"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8"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9"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30"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31"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32"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33"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34"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5"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6"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7"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9" name="Rectangle 38">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7160" cy="51435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41" name="Freeform 11">
            <a:extLst>
              <a:ext uri="{FF2B5EF4-FFF2-40B4-BE49-F238E27FC236}">
                <a16:creationId xmlns:a16="http://schemas.microsoft.com/office/drawing/2014/main" id="{A57352BE-A213-4040-BE8E-D4A925AD9D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3141" y="535781"/>
            <a:ext cx="1191394" cy="380473"/>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useBgFill="1">
        <p:nvSpPr>
          <p:cNvPr id="43" name="Rectangle 42">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5" y="0"/>
            <a:ext cx="915543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Segnaposto immagine 5" descr="Immagine che contiene testo, interni, ingombro, tavolo da pranzo">
            <a:extLst>
              <a:ext uri="{FF2B5EF4-FFF2-40B4-BE49-F238E27FC236}">
                <a16:creationId xmlns:a16="http://schemas.microsoft.com/office/drawing/2014/main" id="{D95518E3-091B-6872-EE43-ED655DC907D3}"/>
              </a:ext>
            </a:extLst>
          </p:cNvPr>
          <p:cNvPicPr>
            <a:picLocks noGrp="1" noChangeAspect="1"/>
          </p:cNvPicPr>
          <p:nvPr>
            <p:ph type="pic" idx="1"/>
          </p:nvPr>
        </p:nvPicPr>
        <p:blipFill rotWithShape="1">
          <a:blip r:embed="rId2"/>
          <a:srcRect l="33147" r="4727"/>
          <a:stretch/>
        </p:blipFill>
        <p:spPr>
          <a:xfrm>
            <a:off x="20" y="10"/>
            <a:ext cx="5680810" cy="5143490"/>
          </a:xfrm>
          <a:prstGeom prst="rect">
            <a:avLst/>
          </a:prstGeom>
        </p:spPr>
      </p:pic>
      <p:sp>
        <p:nvSpPr>
          <p:cNvPr id="45"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94270"/>
            <a:ext cx="6782018" cy="776364"/>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olo 1">
            <a:extLst>
              <a:ext uri="{FF2B5EF4-FFF2-40B4-BE49-F238E27FC236}">
                <a16:creationId xmlns:a16="http://schemas.microsoft.com/office/drawing/2014/main" id="{511AB883-3997-4DC5-DBC4-BB945A80482E}"/>
              </a:ext>
            </a:extLst>
          </p:cNvPr>
          <p:cNvSpPr>
            <a:spLocks noGrp="1"/>
          </p:cNvSpPr>
          <p:nvPr>
            <p:ph type="title"/>
          </p:nvPr>
        </p:nvSpPr>
        <p:spPr>
          <a:xfrm>
            <a:off x="406400" y="590550"/>
            <a:ext cx="5359399" cy="584199"/>
          </a:xfrm>
        </p:spPr>
        <p:txBody>
          <a:bodyPr vert="horz" lIns="91440" tIns="45720" rIns="91440" bIns="45720" rtlCol="0" anchor="ctr">
            <a:normAutofit/>
          </a:bodyPr>
          <a:lstStyle/>
          <a:p>
            <a:pPr defTabSz="457200"/>
            <a:r>
              <a:rPr lang="en-US" sz="2400" dirty="0">
                <a:solidFill>
                  <a:srgbClr val="FEFFFF"/>
                </a:solidFill>
              </a:rPr>
              <a:t>MEETING</a:t>
            </a:r>
          </a:p>
        </p:txBody>
      </p:sp>
    </p:spTree>
    <p:extLst>
      <p:ext uri="{BB962C8B-B14F-4D97-AF65-F5344CB8AC3E}">
        <p14:creationId xmlns:p14="http://schemas.microsoft.com/office/powerpoint/2010/main" val="250039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D097464E-E892-75A5-B8B0-D42D8F4A6AA7}"/>
              </a:ext>
            </a:extLst>
          </p:cNvPr>
          <p:cNvSpPr>
            <a:spLocks noGrp="1"/>
          </p:cNvSpPr>
          <p:nvPr>
            <p:ph sz="half" idx="1"/>
          </p:nvPr>
        </p:nvSpPr>
        <p:spPr>
          <a:xfrm>
            <a:off x="1941908" y="1600200"/>
            <a:ext cx="6391769" cy="2833217"/>
          </a:xfrm>
        </p:spPr>
        <p:txBody>
          <a:bodyPr/>
          <a:lstStyle/>
          <a:p>
            <a:r>
              <a:rPr lang="it-IT" dirty="0"/>
              <a:t>UN GRAZIE ALLA DIRIGENTE </a:t>
            </a:r>
          </a:p>
          <a:p>
            <a:r>
              <a:rPr lang="it-IT" dirty="0"/>
              <a:t>Al DSGA </a:t>
            </a:r>
          </a:p>
          <a:p>
            <a:r>
              <a:rPr lang="it-IT" dirty="0"/>
              <a:t>AI COLLEGHI COMPAGNI DI VIAGGIO SONIA E MASSIMILIANO</a:t>
            </a:r>
          </a:p>
          <a:p>
            <a:r>
              <a:rPr lang="it-IT" dirty="0"/>
              <a:t>AL TEAM  DI PROGETTODELL’USR ABRUZZO</a:t>
            </a:r>
          </a:p>
          <a:p>
            <a:r>
              <a:rPr lang="it-IT" dirty="0"/>
              <a:t>ANTONELLA CALCAGNI E DANIELA CAVALIERI</a:t>
            </a:r>
          </a:p>
          <a:p>
            <a:r>
              <a:rPr lang="it-IT" dirty="0"/>
              <a:t>AI DOCENTI </a:t>
            </a:r>
          </a:p>
          <a:p>
            <a:r>
              <a:rPr lang="it-IT" dirty="0"/>
              <a:t>AI PARTNER</a:t>
            </a:r>
          </a:p>
        </p:txBody>
      </p:sp>
      <p:pic>
        <p:nvPicPr>
          <p:cNvPr id="8" name="Immagine 7" descr="Immagine che contiene interni, persona, pavimento&#10;&#10;Descrizione generata automaticamente">
            <a:extLst>
              <a:ext uri="{FF2B5EF4-FFF2-40B4-BE49-F238E27FC236}">
                <a16:creationId xmlns:a16="http://schemas.microsoft.com/office/drawing/2014/main" id="{2CBA8D77-0323-3C98-FB39-AD3D3B96B6BB}"/>
              </a:ext>
            </a:extLst>
          </p:cNvPr>
          <p:cNvPicPr>
            <a:picLocks noChangeAspect="1"/>
          </p:cNvPicPr>
          <p:nvPr/>
        </p:nvPicPr>
        <p:blipFill>
          <a:blip r:embed="rId2"/>
          <a:stretch>
            <a:fillRect/>
          </a:stretch>
        </p:blipFill>
        <p:spPr>
          <a:xfrm>
            <a:off x="81776" y="46982"/>
            <a:ext cx="9062224" cy="5095518"/>
          </a:xfrm>
          <a:prstGeom prst="rect">
            <a:avLst/>
          </a:prstGeom>
        </p:spPr>
      </p:pic>
    </p:spTree>
    <p:extLst>
      <p:ext uri="{BB962C8B-B14F-4D97-AF65-F5344CB8AC3E}">
        <p14:creationId xmlns:p14="http://schemas.microsoft.com/office/powerpoint/2010/main" val="1398985979"/>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495</TotalTime>
  <Words>1249</Words>
  <Application>Microsoft Office PowerPoint</Application>
  <PresentationFormat>Presentazione su schermo (16:9)</PresentationFormat>
  <Paragraphs>43</Paragraphs>
  <Slides>15</Slides>
  <Notes>6</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15</vt:i4>
      </vt:variant>
    </vt:vector>
  </HeadingPairs>
  <TitlesOfParts>
    <vt:vector size="21" baseType="lpstr">
      <vt:lpstr>Arial</vt:lpstr>
      <vt:lpstr>Calibri</vt:lpstr>
      <vt:lpstr>Century Gothic</vt:lpstr>
      <vt:lpstr>Roboto</vt:lpstr>
      <vt:lpstr>Wingdings 3</vt:lpstr>
      <vt:lpstr>Filo</vt:lpstr>
      <vt:lpstr>OUTPUT 1 Curriculum per competenze e digital-based in L1 e L2  INTRODUZIONE  OUTPUT 1 Curriculum per competenze e digital-based in L1 e L2    IO 1  INTELLECTUAL OUTPUT</vt:lpstr>
      <vt:lpstr>Presentazione standard di PowerPoint</vt:lpstr>
      <vt:lpstr>Presentazione standard di PowerPoint</vt:lpstr>
      <vt:lpstr>Presentazione standard di PowerPoint</vt:lpstr>
      <vt:lpstr>Presentazione standard di PowerPoint</vt:lpstr>
      <vt:lpstr>Il livello è stata posizionata sul 3 delle Qualifiche Europee (EQF), consentendo però, in base alle esigenze di ciascun paese, un ulteriore sviluppo verso un livello di qualifica più elevato:</vt:lpstr>
      <vt:lpstr>Taxonomies </vt:lpstr>
      <vt:lpstr>Presentazione standard di PowerPoint</vt:lpstr>
      <vt:lpstr>Presentazione standard di PowerPoint</vt:lpstr>
      <vt:lpstr>Unità di apprendimento 
</vt:lpstr>
      <vt:lpstr>UNITÀ DI APPRENDIMENTO</vt:lpstr>
      <vt:lpstr> Unità di apprendimento 3 ITALIA «Alla scoperta del mio territorio»</vt:lpstr>
      <vt:lpstr> https://docs.google.com/document/d/1QQH5PwyFeZHsmXlE7EGn8g_fJ4_xSwlpiQL_Vl4np5c/edit </vt:lpstr>
      <vt:lpstr>MEETING</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OUTPUT 1 Curriculum per competenze e digital-based in L1 e L2  INTRODUZIONE  OUTPUT 1 Curriculum per competenze e digital-based in L1 e L2    IO 1  INTELLECTUAL OUTPUT</dc:title>
  <dc:creator>hp</dc:creator>
  <cp:lastModifiedBy>Angela PASSI</cp:lastModifiedBy>
  <cp:revision>1</cp:revision>
  <dcterms:modified xsi:type="dcterms:W3CDTF">2022-11-15T13:55:24Z</dcterms:modified>
</cp:coreProperties>
</file>